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21"/>
  </p:notesMasterIdLst>
  <p:sldIdLst>
    <p:sldId id="256" r:id="rId2"/>
    <p:sldId id="275" r:id="rId3"/>
    <p:sldId id="260" r:id="rId4"/>
    <p:sldId id="257" r:id="rId5"/>
    <p:sldId id="276" r:id="rId6"/>
    <p:sldId id="279" r:id="rId7"/>
    <p:sldId id="280" r:id="rId8"/>
    <p:sldId id="262" r:id="rId9"/>
    <p:sldId id="281" r:id="rId10"/>
    <p:sldId id="282" r:id="rId11"/>
    <p:sldId id="283" r:id="rId12"/>
    <p:sldId id="284" r:id="rId13"/>
    <p:sldId id="263" r:id="rId14"/>
    <p:sldId id="285" r:id="rId15"/>
    <p:sldId id="273" r:id="rId16"/>
    <p:sldId id="286" r:id="rId17"/>
    <p:sldId id="287" r:id="rId18"/>
    <p:sldId id="288" r:id="rId19"/>
    <p:sldId id="274" r:id="rId2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E6FEF20-7680-3923-E561-7F5BEBABF2DC}" name="Jara Molinos Fernández" initials="JMF" userId="S::jmolinos@freepikco.onmicrosoft.com::819debff-5354-45ae-8453-86143136ddec" providerId="AD"/>
  <p188:author id="{E9C53AC0-F940-C062-B9D5-39D78EA4783E}" name="Manuel León Sánchez" initials="MLS" userId="S::mleon@freepikco.onmicrosoft.com::687f66f5-f43f-41a9-ac21-b6d63107730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D4D4D"/>
    <a:srgbClr val="FF8BFF"/>
    <a:srgbClr val="AD9EE3"/>
    <a:srgbClr val="F3BB30"/>
    <a:srgbClr val="BAD6F1"/>
    <a:srgbClr val="B5D0EB"/>
    <a:srgbClr val="ABB2FC"/>
    <a:srgbClr val="E7C9F3"/>
    <a:srgbClr val="CFAF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73141" autoAdjust="0"/>
  </p:normalViewPr>
  <p:slideViewPr>
    <p:cSldViewPr snapToGrid="0" showGuides="1">
      <p:cViewPr varScale="1">
        <p:scale>
          <a:sx n="108" d="100"/>
          <a:sy n="108" d="100"/>
        </p:scale>
        <p:origin x="2034" y="78"/>
      </p:cViewPr>
      <p:guideLst/>
    </p:cSldViewPr>
  </p:slideViewPr>
  <p:outlineViewPr>
    <p:cViewPr>
      <p:scale>
        <a:sx n="33" d="100"/>
        <a:sy n="33" d="100"/>
      </p:scale>
      <p:origin x="0" y="0"/>
    </p:cViewPr>
    <p:sldLst>
      <p:sld r:id="rId1" collapse="1"/>
    </p:sldLst>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8/10/relationships/authors" Target="author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7BF641-E87C-4868-AE4A-7668A05F95D8}" type="datetimeFigureOut">
              <a:rPr lang="es-ES" smtClean="0"/>
              <a:t>25/01/2024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B4F5AA-3CC3-485B-8229-2F3C9DC47067}" type="slidenum">
              <a:rPr lang="es-ES" smtClean="0"/>
              <a:t>‹#›</a:t>
            </a:fld>
            <a:endParaRPr lang="es-ES"/>
          </a:p>
        </p:txBody>
      </p:sp>
    </p:spTree>
    <p:extLst>
      <p:ext uri="{BB962C8B-B14F-4D97-AF65-F5344CB8AC3E}">
        <p14:creationId xmlns:p14="http://schemas.microsoft.com/office/powerpoint/2010/main" val="1164762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E8B4F5AA-3CC3-485B-8229-2F3C9DC47067}" type="slidenum">
              <a:rPr lang="es-ES" smtClean="0"/>
              <a:t>1</a:t>
            </a:fld>
            <a:endParaRPr lang="es-ES" dirty="0"/>
          </a:p>
        </p:txBody>
      </p:sp>
    </p:spTree>
    <p:extLst>
      <p:ext uri="{BB962C8B-B14F-4D97-AF65-F5344CB8AC3E}">
        <p14:creationId xmlns:p14="http://schemas.microsoft.com/office/powerpoint/2010/main" val="35712802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The user should know and learn</a:t>
            </a:r>
          </a:p>
          <a:p>
            <a:r>
              <a:rPr lang="en-US" b="0" i="0" dirty="0">
                <a:solidFill>
                  <a:srgbClr val="D1D5DB"/>
                </a:solidFill>
                <a:effectLst/>
                <a:latin typeface="Söhne"/>
              </a:rPr>
              <a:t>Clear highlighting</a:t>
            </a:r>
          </a:p>
          <a:p>
            <a:r>
              <a:rPr lang="en-US" b="0" i="0" dirty="0">
                <a:solidFill>
                  <a:srgbClr val="D1D5DB"/>
                </a:solidFill>
                <a:effectLst/>
                <a:latin typeface="Söhne"/>
              </a:rPr>
              <a:t>Translation</a:t>
            </a:r>
          </a:p>
          <a:p>
            <a:r>
              <a:rPr lang="en-US" dirty="0" err="1"/>
              <a:t>Xp</a:t>
            </a:r>
            <a:r>
              <a:rPr lang="en-US" dirty="0"/>
              <a:t> after each lesson</a:t>
            </a:r>
          </a:p>
        </p:txBody>
      </p:sp>
      <p:sp>
        <p:nvSpPr>
          <p:cNvPr id="4" name="Slide Number Placeholder 3"/>
          <p:cNvSpPr>
            <a:spLocks noGrp="1"/>
          </p:cNvSpPr>
          <p:nvPr>
            <p:ph type="sldNum" sz="quarter" idx="5"/>
          </p:nvPr>
        </p:nvSpPr>
        <p:spPr/>
        <p:txBody>
          <a:bodyPr/>
          <a:lstStyle/>
          <a:p>
            <a:fld id="{E8B4F5AA-3CC3-485B-8229-2F3C9DC47067}" type="slidenum">
              <a:rPr lang="es-ES" smtClean="0"/>
              <a:t>10</a:t>
            </a:fld>
            <a:endParaRPr lang="es-ES"/>
          </a:p>
        </p:txBody>
      </p:sp>
    </p:spTree>
    <p:extLst>
      <p:ext uri="{BB962C8B-B14F-4D97-AF65-F5344CB8AC3E}">
        <p14:creationId xmlns:p14="http://schemas.microsoft.com/office/powerpoint/2010/main" val="2338144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is the key</a:t>
            </a:r>
          </a:p>
          <a:p>
            <a:r>
              <a:rPr lang="en-US" dirty="0"/>
              <a:t>Even if you know you made a mistake, how and why?</a:t>
            </a:r>
          </a:p>
          <a:p>
            <a:r>
              <a:rPr lang="en-US" dirty="0"/>
              <a:t>Unlimited explanations</a:t>
            </a:r>
          </a:p>
          <a:p>
            <a:endParaRPr lang="en-US" dirty="0"/>
          </a:p>
        </p:txBody>
      </p:sp>
      <p:sp>
        <p:nvSpPr>
          <p:cNvPr id="4" name="Slide Number Placeholder 3"/>
          <p:cNvSpPr>
            <a:spLocks noGrp="1"/>
          </p:cNvSpPr>
          <p:nvPr>
            <p:ph type="sldNum" sz="quarter" idx="5"/>
          </p:nvPr>
        </p:nvSpPr>
        <p:spPr/>
        <p:txBody>
          <a:bodyPr/>
          <a:lstStyle/>
          <a:p>
            <a:fld id="{E8B4F5AA-3CC3-485B-8229-2F3C9DC47067}" type="slidenum">
              <a:rPr lang="es-ES" smtClean="0"/>
              <a:t>11</a:t>
            </a:fld>
            <a:endParaRPr lang="es-ES"/>
          </a:p>
        </p:txBody>
      </p:sp>
    </p:spTree>
    <p:extLst>
      <p:ext uri="{BB962C8B-B14F-4D97-AF65-F5344CB8AC3E}">
        <p14:creationId xmlns:p14="http://schemas.microsoft.com/office/powerpoint/2010/main" val="1494176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Chose your own path</a:t>
            </a:r>
          </a:p>
          <a:p>
            <a:r>
              <a:rPr lang="en-US" dirty="0" err="1"/>
              <a:t>Camphaing</a:t>
            </a:r>
            <a:r>
              <a:rPr lang="en-US" dirty="0"/>
              <a:t> would provide a </a:t>
            </a:r>
            <a:r>
              <a:rPr lang="en-US" dirty="0" err="1"/>
              <a:t>graduall</a:t>
            </a:r>
            <a:r>
              <a:rPr lang="en-US" dirty="0"/>
              <a:t> increase in </a:t>
            </a:r>
            <a:r>
              <a:rPr lang="en-US" dirty="0" err="1"/>
              <a:t>dificulyu</a:t>
            </a:r>
            <a:r>
              <a:rPr lang="en-US" dirty="0"/>
              <a:t> </a:t>
            </a:r>
          </a:p>
          <a:p>
            <a:r>
              <a:rPr lang="en-US" dirty="0"/>
              <a:t>Free to do anything and revisit old lessons</a:t>
            </a:r>
          </a:p>
          <a:p>
            <a:endParaRPr lang="en-US" dirty="0"/>
          </a:p>
        </p:txBody>
      </p:sp>
      <p:sp>
        <p:nvSpPr>
          <p:cNvPr id="4" name="Slide Number Placeholder 3"/>
          <p:cNvSpPr>
            <a:spLocks noGrp="1"/>
          </p:cNvSpPr>
          <p:nvPr>
            <p:ph type="sldNum" sz="quarter" idx="5"/>
          </p:nvPr>
        </p:nvSpPr>
        <p:spPr/>
        <p:txBody>
          <a:bodyPr/>
          <a:lstStyle/>
          <a:p>
            <a:fld id="{E8B4F5AA-3CC3-485B-8229-2F3C9DC47067}" type="slidenum">
              <a:rPr lang="es-ES" smtClean="0"/>
              <a:t>12</a:t>
            </a:fld>
            <a:endParaRPr lang="es-ES"/>
          </a:p>
        </p:txBody>
      </p:sp>
    </p:spTree>
    <p:extLst>
      <p:ext uri="{BB962C8B-B14F-4D97-AF65-F5344CB8AC3E}">
        <p14:creationId xmlns:p14="http://schemas.microsoft.com/office/powerpoint/2010/main" val="10926660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An intuitive and visually appealing user interface is key to the success of any web application. </a:t>
            </a:r>
          </a:p>
          <a:p>
            <a:r>
              <a:rPr lang="en-US" b="0" i="0" dirty="0">
                <a:solidFill>
                  <a:srgbClr val="D1D5DB"/>
                </a:solidFill>
                <a:effectLst/>
                <a:latin typeface="Söhne"/>
              </a:rPr>
              <a:t>Here are some snapshots of the user interface, highlighting the design principles that guide the user experience.</a:t>
            </a:r>
          </a:p>
          <a:p>
            <a:endParaRPr lang="en-US" b="0" i="0" dirty="0">
              <a:solidFill>
                <a:srgbClr val="D1D5DB"/>
              </a:solidFill>
              <a:effectLst/>
              <a:latin typeface="Söhne"/>
            </a:endParaRPr>
          </a:p>
          <a:p>
            <a:r>
              <a:rPr lang="en-US" b="0" i="0" dirty="0">
                <a:solidFill>
                  <a:srgbClr val="D1D5DB"/>
                </a:solidFill>
                <a:effectLst/>
                <a:latin typeface="ui-sans-serif"/>
              </a:rPr>
              <a:t>You'll see our homepage, Admin, lessons page, quizzes page, profile page, and admin panel. Each element reflects our commitment to designing an accessible and straightforward platform catering to a variety of users."</a:t>
            </a:r>
            <a:endParaRPr lang="en-US" dirty="0"/>
          </a:p>
        </p:txBody>
      </p:sp>
      <p:sp>
        <p:nvSpPr>
          <p:cNvPr id="4" name="Slide Number Placeholder 3"/>
          <p:cNvSpPr>
            <a:spLocks noGrp="1"/>
          </p:cNvSpPr>
          <p:nvPr>
            <p:ph type="sldNum" sz="quarter" idx="5"/>
          </p:nvPr>
        </p:nvSpPr>
        <p:spPr/>
        <p:txBody>
          <a:bodyPr/>
          <a:lstStyle/>
          <a:p>
            <a:fld id="{E8B4F5AA-3CC3-485B-8229-2F3C9DC47067}" type="slidenum">
              <a:rPr lang="es-ES" smtClean="0"/>
              <a:t>13</a:t>
            </a:fld>
            <a:endParaRPr lang="es-ES"/>
          </a:p>
        </p:txBody>
      </p:sp>
    </p:spTree>
    <p:extLst>
      <p:ext uri="{BB962C8B-B14F-4D97-AF65-F5344CB8AC3E}">
        <p14:creationId xmlns:p14="http://schemas.microsoft.com/office/powerpoint/2010/main" val="1815436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These days it’s mobile first</a:t>
            </a:r>
          </a:p>
          <a:p>
            <a:r>
              <a:rPr lang="en-US" b="0" i="0" dirty="0">
                <a:solidFill>
                  <a:srgbClr val="D1D5DB"/>
                </a:solidFill>
                <a:effectLst/>
                <a:latin typeface="Söhne"/>
              </a:rPr>
              <a:t>The app should work on all browsers and screen sizes</a:t>
            </a:r>
          </a:p>
          <a:p>
            <a:endParaRPr lang="en-US" dirty="0"/>
          </a:p>
        </p:txBody>
      </p:sp>
      <p:sp>
        <p:nvSpPr>
          <p:cNvPr id="4" name="Slide Number Placeholder 3"/>
          <p:cNvSpPr>
            <a:spLocks noGrp="1"/>
          </p:cNvSpPr>
          <p:nvPr>
            <p:ph type="sldNum" sz="quarter" idx="5"/>
          </p:nvPr>
        </p:nvSpPr>
        <p:spPr/>
        <p:txBody>
          <a:bodyPr/>
          <a:lstStyle/>
          <a:p>
            <a:fld id="{E8B4F5AA-3CC3-485B-8229-2F3C9DC47067}" type="slidenum">
              <a:rPr lang="es-ES" smtClean="0"/>
              <a:t>14</a:t>
            </a:fld>
            <a:endParaRPr lang="es-ES"/>
          </a:p>
        </p:txBody>
      </p:sp>
    </p:spTree>
    <p:extLst>
      <p:ext uri="{BB962C8B-B14F-4D97-AF65-F5344CB8AC3E}">
        <p14:creationId xmlns:p14="http://schemas.microsoft.com/office/powerpoint/2010/main" val="31328233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Backbone</a:t>
            </a:r>
          </a:p>
          <a:p>
            <a:r>
              <a:rPr lang="en-US" dirty="0"/>
              <a:t>Serves as </a:t>
            </a:r>
            <a:r>
              <a:rPr lang="en-US" dirty="0" err="1"/>
              <a:t>backedn</a:t>
            </a:r>
            <a:r>
              <a:rPr lang="en-US" dirty="0"/>
              <a:t>, DB and hosting</a:t>
            </a:r>
          </a:p>
        </p:txBody>
      </p:sp>
      <p:sp>
        <p:nvSpPr>
          <p:cNvPr id="4" name="Slide Number Placeholder 3"/>
          <p:cNvSpPr>
            <a:spLocks noGrp="1"/>
          </p:cNvSpPr>
          <p:nvPr>
            <p:ph type="sldNum" sz="quarter" idx="5"/>
          </p:nvPr>
        </p:nvSpPr>
        <p:spPr/>
        <p:txBody>
          <a:bodyPr/>
          <a:lstStyle/>
          <a:p>
            <a:fld id="{E8B4F5AA-3CC3-485B-8229-2F3C9DC47067}" type="slidenum">
              <a:rPr lang="es-ES" smtClean="0"/>
              <a:t>15</a:t>
            </a:fld>
            <a:endParaRPr lang="es-ES"/>
          </a:p>
        </p:txBody>
      </p:sp>
    </p:spTree>
    <p:extLst>
      <p:ext uri="{BB962C8B-B14F-4D97-AF65-F5344CB8AC3E}">
        <p14:creationId xmlns:p14="http://schemas.microsoft.com/office/powerpoint/2010/main" val="3470093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Json means seamless integration with </a:t>
            </a:r>
            <a:r>
              <a:rPr lang="en-US" dirty="0" err="1"/>
              <a:t>js</a:t>
            </a:r>
            <a:endParaRPr lang="en-US" dirty="0"/>
          </a:p>
          <a:p>
            <a:r>
              <a:rPr lang="en-US" dirty="0"/>
              <a:t>Collections and docs</a:t>
            </a:r>
          </a:p>
          <a:p>
            <a:r>
              <a:rPr lang="en-US" dirty="0"/>
              <a:t>Low resources needed</a:t>
            </a:r>
          </a:p>
          <a:p>
            <a:r>
              <a:rPr lang="en-US" dirty="0"/>
              <a:t>-&gt;Client side app</a:t>
            </a:r>
          </a:p>
        </p:txBody>
      </p:sp>
      <p:sp>
        <p:nvSpPr>
          <p:cNvPr id="4" name="Slide Number Placeholder 3"/>
          <p:cNvSpPr>
            <a:spLocks noGrp="1"/>
          </p:cNvSpPr>
          <p:nvPr>
            <p:ph type="sldNum" sz="quarter" idx="5"/>
          </p:nvPr>
        </p:nvSpPr>
        <p:spPr/>
        <p:txBody>
          <a:bodyPr/>
          <a:lstStyle/>
          <a:p>
            <a:fld id="{E8B4F5AA-3CC3-485B-8229-2F3C9DC47067}" type="slidenum">
              <a:rPr lang="es-ES" smtClean="0"/>
              <a:t>16</a:t>
            </a:fld>
            <a:endParaRPr lang="es-ES"/>
          </a:p>
        </p:txBody>
      </p:sp>
    </p:spTree>
    <p:extLst>
      <p:ext uri="{BB962C8B-B14F-4D97-AF65-F5344CB8AC3E}">
        <p14:creationId xmlns:p14="http://schemas.microsoft.com/office/powerpoint/2010/main" val="33931394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time wasted on </a:t>
            </a:r>
            <a:r>
              <a:rPr lang="en-US" dirty="0" err="1"/>
              <a:t>reating</a:t>
            </a:r>
            <a:r>
              <a:rPr lang="en-US" dirty="0"/>
              <a:t> profiles</a:t>
            </a:r>
          </a:p>
          <a:p>
            <a:r>
              <a:rPr lang="en-US" dirty="0"/>
              <a:t>Debugging info for admin</a:t>
            </a:r>
          </a:p>
        </p:txBody>
      </p:sp>
      <p:sp>
        <p:nvSpPr>
          <p:cNvPr id="4" name="Slide Number Placeholder 3"/>
          <p:cNvSpPr>
            <a:spLocks noGrp="1"/>
          </p:cNvSpPr>
          <p:nvPr>
            <p:ph type="sldNum" sz="quarter" idx="5"/>
          </p:nvPr>
        </p:nvSpPr>
        <p:spPr/>
        <p:txBody>
          <a:bodyPr/>
          <a:lstStyle/>
          <a:p>
            <a:fld id="{E8B4F5AA-3CC3-485B-8229-2F3C9DC47067}" type="slidenum">
              <a:rPr lang="es-ES" smtClean="0"/>
              <a:t>17</a:t>
            </a:fld>
            <a:endParaRPr lang="es-ES"/>
          </a:p>
        </p:txBody>
      </p:sp>
    </p:spTree>
    <p:extLst>
      <p:ext uri="{BB962C8B-B14F-4D97-AF65-F5344CB8AC3E}">
        <p14:creationId xmlns:p14="http://schemas.microsoft.com/office/powerpoint/2010/main" val="3795659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they provide hosting, I don’t need to worry about a server</a:t>
            </a:r>
          </a:p>
          <a:p>
            <a:r>
              <a:rPr lang="en-US" dirty="0"/>
              <a:t>I can easily point my </a:t>
            </a:r>
            <a:r>
              <a:rPr lang="en-US" dirty="0" err="1"/>
              <a:t>dns</a:t>
            </a:r>
            <a:r>
              <a:rPr lang="en-US" dirty="0"/>
              <a:t> to their server.</a:t>
            </a:r>
          </a:p>
        </p:txBody>
      </p:sp>
      <p:sp>
        <p:nvSpPr>
          <p:cNvPr id="4" name="Slide Number Placeholder 3"/>
          <p:cNvSpPr>
            <a:spLocks noGrp="1"/>
          </p:cNvSpPr>
          <p:nvPr>
            <p:ph type="sldNum" sz="quarter" idx="5"/>
          </p:nvPr>
        </p:nvSpPr>
        <p:spPr/>
        <p:txBody>
          <a:bodyPr/>
          <a:lstStyle/>
          <a:p>
            <a:fld id="{E8B4F5AA-3CC3-485B-8229-2F3C9DC47067}" type="slidenum">
              <a:rPr lang="es-ES" smtClean="0"/>
              <a:t>18</a:t>
            </a:fld>
            <a:endParaRPr lang="es-ES"/>
          </a:p>
        </p:txBody>
      </p:sp>
    </p:spTree>
    <p:extLst>
      <p:ext uri="{BB962C8B-B14F-4D97-AF65-F5344CB8AC3E}">
        <p14:creationId xmlns:p14="http://schemas.microsoft.com/office/powerpoint/2010/main" val="1446154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As we look to the future, there are opportunities for further enhancement and expansion of the web application. I invite any questions you may have at this time. Thank you for your attention.</a:t>
            </a:r>
            <a:endParaRPr lang="en-US" dirty="0"/>
          </a:p>
        </p:txBody>
      </p:sp>
      <p:sp>
        <p:nvSpPr>
          <p:cNvPr id="4" name="Slide Number Placeholder 3"/>
          <p:cNvSpPr>
            <a:spLocks noGrp="1"/>
          </p:cNvSpPr>
          <p:nvPr>
            <p:ph type="sldNum" sz="quarter" idx="5"/>
          </p:nvPr>
        </p:nvSpPr>
        <p:spPr/>
        <p:txBody>
          <a:bodyPr/>
          <a:lstStyle/>
          <a:p>
            <a:fld id="{E8B4F5AA-3CC3-485B-8229-2F3C9DC47067}" type="slidenum">
              <a:rPr lang="es-ES" smtClean="0"/>
              <a:t>19</a:t>
            </a:fld>
            <a:endParaRPr lang="es-ES"/>
          </a:p>
        </p:txBody>
      </p:sp>
    </p:spTree>
    <p:extLst>
      <p:ext uri="{BB962C8B-B14F-4D97-AF65-F5344CB8AC3E}">
        <p14:creationId xmlns:p14="http://schemas.microsoft.com/office/powerpoint/2010/main" val="3369546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dirty="0"/>
              <a:t>From the beginning and through the entire project scope I had some key points in mind to tackle, which are the challenges that face the average language learner, main challenges are:</a:t>
            </a:r>
            <a:br>
              <a:rPr lang="en-US" dirty="0"/>
            </a:br>
            <a:r>
              <a:rPr lang="en-US" b="1" i="0" dirty="0">
                <a:solidFill>
                  <a:srgbClr val="D1D5DB"/>
                </a:solidFill>
                <a:effectLst/>
                <a:latin typeface="ui-sans-serif"/>
              </a:rPr>
              <a:t>Loss of motivation</a:t>
            </a:r>
            <a:r>
              <a:rPr lang="en-US" b="0" i="0" dirty="0">
                <a:solidFill>
                  <a:srgbClr val="D1D5DB"/>
                </a:solidFill>
                <a:effectLst/>
                <a:latin typeface="ui-sans-serif"/>
              </a:rPr>
              <a:t>: Language learners often encounter periods of reduced enthusiasm, resulting in diminished interaction with course materials or abandonment of their language pursuits altogether.</a:t>
            </a:r>
          </a:p>
          <a:p>
            <a:pPr algn="l">
              <a:buFont typeface="Arial" panose="020B0604020202020204" pitchFamily="34" charset="0"/>
              <a:buChar char="•"/>
            </a:pPr>
            <a:r>
              <a:rPr lang="en-US" b="1" i="0" dirty="0">
                <a:solidFill>
                  <a:srgbClr val="D1D5DB"/>
                </a:solidFill>
                <a:effectLst/>
                <a:latin typeface="ui-sans-serif"/>
              </a:rPr>
              <a:t>Progress tracking difficulties</a:t>
            </a:r>
            <a:r>
              <a:rPr lang="en-US" b="0" i="0" dirty="0">
                <a:solidFill>
                  <a:srgbClr val="D1D5DB"/>
                </a:solidFill>
                <a:effectLst/>
                <a:latin typeface="ui-sans-serif"/>
              </a:rPr>
              <a:t>: Traditional language learning approaches typically fail to offer real-time or granular progress tracking, hindering learners' abilities to gauge their advancements accurately.</a:t>
            </a:r>
          </a:p>
          <a:p>
            <a:pPr algn="l">
              <a:buFont typeface="Arial" panose="020B0604020202020204" pitchFamily="34" charset="0"/>
              <a:buChar char="•"/>
            </a:pPr>
            <a:r>
              <a:rPr lang="en-US" b="1" i="0" dirty="0">
                <a:solidFill>
                  <a:srgbClr val="D1D5DB"/>
                </a:solidFill>
                <a:effectLst/>
                <a:latin typeface="ui-sans-serif"/>
              </a:rPr>
              <a:t>Limited resources</a:t>
            </a:r>
            <a:r>
              <a:rPr lang="en-US" b="0" i="0" dirty="0">
                <a:solidFill>
                  <a:srgbClr val="D1D5DB"/>
                </a:solidFill>
                <a:effectLst/>
                <a:latin typeface="ui-sans-serif"/>
              </a:rPr>
              <a:t>: Availability of holistic language learning materials remains sparse, leaving aspiring polyglots wanting for diversified formats and media options.</a:t>
            </a:r>
          </a:p>
        </p:txBody>
      </p:sp>
      <p:sp>
        <p:nvSpPr>
          <p:cNvPr id="4" name="Slide Number Placeholder 3"/>
          <p:cNvSpPr>
            <a:spLocks noGrp="1"/>
          </p:cNvSpPr>
          <p:nvPr>
            <p:ph type="sldNum" sz="quarter" idx="5"/>
          </p:nvPr>
        </p:nvSpPr>
        <p:spPr/>
        <p:txBody>
          <a:bodyPr/>
          <a:lstStyle/>
          <a:p>
            <a:fld id="{E8B4F5AA-3CC3-485B-8229-2F3C9DC47067}" type="slidenum">
              <a:rPr lang="es-ES" smtClean="0"/>
              <a:t>2</a:t>
            </a:fld>
            <a:endParaRPr lang="es-ES"/>
          </a:p>
        </p:txBody>
      </p:sp>
    </p:spTree>
    <p:extLst>
      <p:ext uri="{BB962C8B-B14F-4D97-AF65-F5344CB8AC3E}">
        <p14:creationId xmlns:p14="http://schemas.microsoft.com/office/powerpoint/2010/main" val="858392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ui-sans-serif"/>
              </a:rPr>
              <a:t>My aim with Language Master is to tackle these challenges by developing an interactive web-based platform focusing on three core principles: </a:t>
            </a:r>
          </a:p>
          <a:p>
            <a:r>
              <a:rPr lang="en-US" b="0" i="0" dirty="0">
                <a:solidFill>
                  <a:srgbClr val="D1D5DB"/>
                </a:solidFill>
                <a:effectLst/>
                <a:latin typeface="ui-sans-serif"/>
              </a:rPr>
              <a:t>simplicity, engagement, and accessibility. We want to empower learners with interactive lessons, quizzes, and real-time progress tracking through Firebase Realtime Database, ensuring a seamless user experience."</a:t>
            </a:r>
            <a:br>
              <a:rPr lang="en-US" dirty="0"/>
            </a:br>
            <a:endParaRPr lang="en-US" dirty="0"/>
          </a:p>
        </p:txBody>
      </p:sp>
      <p:sp>
        <p:nvSpPr>
          <p:cNvPr id="4" name="Slide Number Placeholder 3"/>
          <p:cNvSpPr>
            <a:spLocks noGrp="1"/>
          </p:cNvSpPr>
          <p:nvPr>
            <p:ph type="sldNum" sz="quarter" idx="5"/>
          </p:nvPr>
        </p:nvSpPr>
        <p:spPr/>
        <p:txBody>
          <a:bodyPr/>
          <a:lstStyle/>
          <a:p>
            <a:fld id="{E8B4F5AA-3CC3-485B-8229-2F3C9DC47067}" type="slidenum">
              <a:rPr lang="es-ES" smtClean="0"/>
              <a:t>3</a:t>
            </a:fld>
            <a:endParaRPr lang="es-ES"/>
          </a:p>
        </p:txBody>
      </p:sp>
    </p:spTree>
    <p:extLst>
      <p:ext uri="{BB962C8B-B14F-4D97-AF65-F5344CB8AC3E}">
        <p14:creationId xmlns:p14="http://schemas.microsoft.com/office/powerpoint/2010/main" val="2532510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ui-sans-serif"/>
              </a:rPr>
              <a:t>For the Language Master project, we utilized a robust tech stack centered around React.js for frontend development, backed by the powerful Firebase Realtime Database. Additionally, we employed SCSS for efficient styling. </a:t>
            </a:r>
          </a:p>
          <a:p>
            <a:endParaRPr lang="en-US" b="0" i="0" dirty="0">
              <a:solidFill>
                <a:srgbClr val="D1D5DB"/>
              </a:solidFill>
              <a:effectLst/>
              <a:latin typeface="ui-sans-serif"/>
            </a:endParaRPr>
          </a:p>
          <a:p>
            <a:r>
              <a:rPr lang="en-US" b="0" i="0" dirty="0">
                <a:solidFill>
                  <a:srgbClr val="D1D5DB"/>
                </a:solidFill>
                <a:effectLst/>
                <a:latin typeface="ui-sans-serif"/>
              </a:rPr>
              <a:t>Choosing this combination ensured reliability, maintainability, and a rich set of features for our platform.</a:t>
            </a:r>
            <a:endParaRPr lang="en-US" dirty="0"/>
          </a:p>
        </p:txBody>
      </p:sp>
      <p:sp>
        <p:nvSpPr>
          <p:cNvPr id="4" name="Slide Number Placeholder 3"/>
          <p:cNvSpPr>
            <a:spLocks noGrp="1"/>
          </p:cNvSpPr>
          <p:nvPr>
            <p:ph type="sldNum" sz="quarter" idx="5"/>
          </p:nvPr>
        </p:nvSpPr>
        <p:spPr/>
        <p:txBody>
          <a:bodyPr/>
          <a:lstStyle/>
          <a:p>
            <a:fld id="{E8B4F5AA-3CC3-485B-8229-2F3C9DC47067}" type="slidenum">
              <a:rPr lang="es-ES" smtClean="0"/>
              <a:t>4</a:t>
            </a:fld>
            <a:endParaRPr lang="es-ES"/>
          </a:p>
        </p:txBody>
      </p:sp>
    </p:spTree>
    <p:extLst>
      <p:ext uri="{BB962C8B-B14F-4D97-AF65-F5344CB8AC3E}">
        <p14:creationId xmlns:p14="http://schemas.microsoft.com/office/powerpoint/2010/main" val="2097168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"To bring this web application to life, I followed a comprehensive methodology. I employed [mention technologies, tools, and frameworks] to ensure the development process was efficient and effective."</a:t>
            </a:r>
          </a:p>
          <a:p>
            <a:br>
              <a:rPr lang="en-US" dirty="0"/>
            </a:br>
            <a:r>
              <a:rPr lang="en-US" b="0" i="0" dirty="0">
                <a:solidFill>
                  <a:srgbClr val="D1D5DB"/>
                </a:solidFill>
                <a:effectLst/>
                <a:latin typeface="ui-sans-serif"/>
              </a:rPr>
              <a:t>"For the Language Master project, we utilized a robust tech stack centered around React.js for frontend development, backed by the powerful Firebase Realtime Database. Additionally, we employed SCSS for efficient styling and relied on GitHub for version control. Choosing this combination ensured reliability, maintainability, and a rich set of features for our platform."</a:t>
            </a:r>
            <a:endParaRPr lang="en-US" dirty="0"/>
          </a:p>
        </p:txBody>
      </p:sp>
      <p:sp>
        <p:nvSpPr>
          <p:cNvPr id="4" name="Slide Number Placeholder 3"/>
          <p:cNvSpPr>
            <a:spLocks noGrp="1"/>
          </p:cNvSpPr>
          <p:nvPr>
            <p:ph type="sldNum" sz="quarter" idx="5"/>
          </p:nvPr>
        </p:nvSpPr>
        <p:spPr/>
        <p:txBody>
          <a:bodyPr/>
          <a:lstStyle/>
          <a:p>
            <a:fld id="{E8B4F5AA-3CC3-485B-8229-2F3C9DC47067}" type="slidenum">
              <a:rPr lang="es-ES" smtClean="0"/>
              <a:t>5</a:t>
            </a:fld>
            <a:endParaRPr lang="es-ES"/>
          </a:p>
        </p:txBody>
      </p:sp>
    </p:spTree>
    <p:extLst>
      <p:ext uri="{BB962C8B-B14F-4D97-AF65-F5344CB8AC3E}">
        <p14:creationId xmlns:p14="http://schemas.microsoft.com/office/powerpoint/2010/main" val="651459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"To bring this web application to life, I followed a comprehensive methodology. I employed [mention technologies, tools, and frameworks] to ensure the development process was efficient and effective."</a:t>
            </a:r>
          </a:p>
          <a:p>
            <a:br>
              <a:rPr lang="en-US" dirty="0"/>
            </a:br>
            <a:r>
              <a:rPr lang="en-US" b="0" i="0" dirty="0">
                <a:solidFill>
                  <a:srgbClr val="D1D5DB"/>
                </a:solidFill>
                <a:effectLst/>
                <a:latin typeface="ui-sans-serif"/>
              </a:rPr>
              <a:t>"For the Language Master project, we utilized a robust tech stack centered around React.js for frontend development, backed by the powerful Firebase Realtime Database. Additionally, we employed SCSS for efficient styling and relied on GitHub for version control. Choosing this combination ensured reliability, maintainability, and a rich set of features for our platform."</a:t>
            </a:r>
            <a:endParaRPr lang="en-US" dirty="0"/>
          </a:p>
        </p:txBody>
      </p:sp>
      <p:sp>
        <p:nvSpPr>
          <p:cNvPr id="4" name="Slide Number Placeholder 3"/>
          <p:cNvSpPr>
            <a:spLocks noGrp="1"/>
          </p:cNvSpPr>
          <p:nvPr>
            <p:ph type="sldNum" sz="quarter" idx="5"/>
          </p:nvPr>
        </p:nvSpPr>
        <p:spPr/>
        <p:txBody>
          <a:bodyPr/>
          <a:lstStyle/>
          <a:p>
            <a:fld id="{E8B4F5AA-3CC3-485B-8229-2F3C9DC47067}" type="slidenum">
              <a:rPr lang="es-ES" smtClean="0"/>
              <a:t>6</a:t>
            </a:fld>
            <a:endParaRPr lang="es-ES"/>
          </a:p>
        </p:txBody>
      </p:sp>
    </p:spTree>
    <p:extLst>
      <p:ext uri="{BB962C8B-B14F-4D97-AF65-F5344CB8AC3E}">
        <p14:creationId xmlns:p14="http://schemas.microsoft.com/office/powerpoint/2010/main" val="3488529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"To bring this web application to life, I followed a comprehensive methodology. I employed [mention technologies, tools, and frameworks] to ensure the development process was efficient and effective."</a:t>
            </a:r>
          </a:p>
          <a:p>
            <a:br>
              <a:rPr lang="en-US" dirty="0"/>
            </a:br>
            <a:r>
              <a:rPr lang="en-US" b="0" i="0" dirty="0">
                <a:solidFill>
                  <a:srgbClr val="D1D5DB"/>
                </a:solidFill>
                <a:effectLst/>
                <a:latin typeface="ui-sans-serif"/>
              </a:rPr>
              <a:t>"For the Language Master project, we utilized a robust tech stack centered around React.js for frontend development, backed by the powerful Firebase Realtime Database. Additionally, we employed SCSS for efficient styling and relied on GitHub for version control. Choosing this combination ensured reliability, maintainability, and a rich set of features for our platform."</a:t>
            </a:r>
            <a:endParaRPr lang="en-US" dirty="0"/>
          </a:p>
        </p:txBody>
      </p:sp>
      <p:sp>
        <p:nvSpPr>
          <p:cNvPr id="4" name="Slide Number Placeholder 3"/>
          <p:cNvSpPr>
            <a:spLocks noGrp="1"/>
          </p:cNvSpPr>
          <p:nvPr>
            <p:ph type="sldNum" sz="quarter" idx="5"/>
          </p:nvPr>
        </p:nvSpPr>
        <p:spPr/>
        <p:txBody>
          <a:bodyPr/>
          <a:lstStyle/>
          <a:p>
            <a:fld id="{E8B4F5AA-3CC3-485B-8229-2F3C9DC47067}" type="slidenum">
              <a:rPr lang="es-ES" smtClean="0"/>
              <a:t>7</a:t>
            </a:fld>
            <a:endParaRPr lang="es-ES"/>
          </a:p>
        </p:txBody>
      </p:sp>
    </p:spTree>
    <p:extLst>
      <p:ext uri="{BB962C8B-B14F-4D97-AF65-F5344CB8AC3E}">
        <p14:creationId xmlns:p14="http://schemas.microsoft.com/office/powerpoint/2010/main" val="2807377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D1D5DB"/>
              </a:solidFill>
              <a:effectLst/>
              <a:latin typeface="Söhne"/>
            </a:endParaRPr>
          </a:p>
          <a:p>
            <a:r>
              <a:rPr lang="en-US" b="0" i="0" dirty="0">
                <a:solidFill>
                  <a:srgbClr val="D1D5DB"/>
                </a:solidFill>
                <a:effectLst/>
                <a:latin typeface="Söhne"/>
              </a:rPr>
              <a:t>Despite careful planning, the development process did pose some technical challenges. I encountered [briefly mention challenges] and overcame them through [briefly mention solutions].</a:t>
            </a:r>
          </a:p>
          <a:p>
            <a:endParaRPr lang="en-US" b="0" i="0" dirty="0">
              <a:solidFill>
                <a:srgbClr val="D1D5DB"/>
              </a:solidFill>
              <a:effectLst/>
              <a:latin typeface="Söhne"/>
            </a:endParaRPr>
          </a:p>
          <a:p>
            <a:r>
              <a:rPr lang="en-US" b="0" i="0" dirty="0">
                <a:solidFill>
                  <a:srgbClr val="D1D5DB"/>
                </a:solidFill>
                <a:effectLst/>
                <a:latin typeface="ui-sans-serif"/>
              </a:rPr>
              <a:t>"Let me introduce some standout features of Language Master. Gamified elements like badges, points, and leaderboards increase motivation and engagement. Autonomous learning paths allow users to choose their learning style and pace. Instant feedback mechanisms help identify strengths and weaknesses immediately. Furthermore, we incorporate multimodal learning resources, enabling text, audio, and video content. Plus, crowdsourced content integration extends our reach beyond traditionally taught languages. And finally, AI chatbots and machine translations enable better understanding and practice."</a:t>
            </a:r>
            <a:endParaRPr lang="en-US" dirty="0"/>
          </a:p>
        </p:txBody>
      </p:sp>
      <p:sp>
        <p:nvSpPr>
          <p:cNvPr id="4" name="Slide Number Placeholder 3"/>
          <p:cNvSpPr>
            <a:spLocks noGrp="1"/>
          </p:cNvSpPr>
          <p:nvPr>
            <p:ph type="sldNum" sz="quarter" idx="5"/>
          </p:nvPr>
        </p:nvSpPr>
        <p:spPr/>
        <p:txBody>
          <a:bodyPr/>
          <a:lstStyle/>
          <a:p>
            <a:fld id="{E8B4F5AA-3CC3-485B-8229-2F3C9DC47067}" type="slidenum">
              <a:rPr lang="es-ES" smtClean="0"/>
              <a:t>8</a:t>
            </a:fld>
            <a:endParaRPr lang="es-ES"/>
          </a:p>
        </p:txBody>
      </p:sp>
    </p:spTree>
    <p:extLst>
      <p:ext uri="{BB962C8B-B14F-4D97-AF65-F5344CB8AC3E}">
        <p14:creationId xmlns:p14="http://schemas.microsoft.com/office/powerpoint/2010/main" val="25072772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D1D5DB"/>
              </a:solidFill>
              <a:effectLst/>
              <a:latin typeface="Söhne"/>
            </a:endParaRPr>
          </a:p>
          <a:p>
            <a:r>
              <a:rPr lang="en-US" dirty="0"/>
              <a:t>Game like app, game lessons, points system, music</a:t>
            </a:r>
          </a:p>
          <a:p>
            <a:r>
              <a:rPr lang="en-US" dirty="0"/>
              <a:t>Animation all across the app</a:t>
            </a:r>
          </a:p>
        </p:txBody>
      </p:sp>
      <p:sp>
        <p:nvSpPr>
          <p:cNvPr id="4" name="Slide Number Placeholder 3"/>
          <p:cNvSpPr>
            <a:spLocks noGrp="1"/>
          </p:cNvSpPr>
          <p:nvPr>
            <p:ph type="sldNum" sz="quarter" idx="5"/>
          </p:nvPr>
        </p:nvSpPr>
        <p:spPr/>
        <p:txBody>
          <a:bodyPr/>
          <a:lstStyle/>
          <a:p>
            <a:fld id="{E8B4F5AA-3CC3-485B-8229-2F3C9DC47067}" type="slidenum">
              <a:rPr lang="es-ES" smtClean="0"/>
              <a:t>9</a:t>
            </a:fld>
            <a:endParaRPr lang="es-ES"/>
          </a:p>
        </p:txBody>
      </p:sp>
    </p:spTree>
    <p:extLst>
      <p:ext uri="{BB962C8B-B14F-4D97-AF65-F5344CB8AC3E}">
        <p14:creationId xmlns:p14="http://schemas.microsoft.com/office/powerpoint/2010/main" val="3415815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bit.ly/3A1uf1Q" TargetMode="External"/><Relationship Id="rId7"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4A8FEC2-FECF-91B5-FF3D-1D5D4AE240DD}"/>
              </a:ext>
            </a:extLst>
          </p:cNvPr>
          <p:cNvSpPr>
            <a:spLocks noGrp="1"/>
          </p:cNvSpPr>
          <p:nvPr>
            <p:ph type="ctrTitle" hasCustomPrompt="1"/>
          </p:nvPr>
        </p:nvSpPr>
        <p:spPr>
          <a:xfrm>
            <a:off x="1668780" y="720241"/>
            <a:ext cx="5806440" cy="2848865"/>
          </a:xfrm>
        </p:spPr>
        <p:txBody>
          <a:bodyPr anchor="b">
            <a:noAutofit/>
          </a:bodyPr>
          <a:lstStyle>
            <a:lvl1pPr algn="ctr">
              <a:defRPr sz="9000">
                <a:latin typeface="Staatliches" pitchFamily="2" charset="0"/>
              </a:defRPr>
            </a:lvl1pPr>
          </a:lstStyle>
          <a:p>
            <a:r>
              <a:rPr lang="en-US" dirty="0"/>
              <a:t>Click to edit Master title style</a:t>
            </a:r>
          </a:p>
        </p:txBody>
      </p:sp>
      <p:sp>
        <p:nvSpPr>
          <p:cNvPr id="17" name="Subtitle 2">
            <a:extLst>
              <a:ext uri="{FF2B5EF4-FFF2-40B4-BE49-F238E27FC236}">
                <a16:creationId xmlns:a16="http://schemas.microsoft.com/office/drawing/2014/main" id="{1D569B72-51DC-BE58-9871-32C9EA8303F6}"/>
              </a:ext>
            </a:extLst>
          </p:cNvPr>
          <p:cNvSpPr>
            <a:spLocks noGrp="1"/>
          </p:cNvSpPr>
          <p:nvPr>
            <p:ph type="subTitle" idx="1" hasCustomPrompt="1"/>
          </p:nvPr>
        </p:nvSpPr>
        <p:spPr>
          <a:xfrm>
            <a:off x="3334355" y="3617490"/>
            <a:ext cx="2475290" cy="529090"/>
          </a:xfrm>
        </p:spPr>
        <p:txBody>
          <a:bodyPr>
            <a:noAutofit/>
          </a:bodyPr>
          <a:lstStyle>
            <a:lvl1pPr marL="0" indent="0" algn="ctr">
              <a:buNone/>
              <a:defRPr sz="1600">
                <a:latin typeface="Manrope Medium" pitchFamily="2" charset="0"/>
                <a:cs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Tree>
    <p:extLst>
      <p:ext uri="{BB962C8B-B14F-4D97-AF65-F5344CB8AC3E}">
        <p14:creationId xmlns:p14="http://schemas.microsoft.com/office/powerpoint/2010/main" val="2823002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g number">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38118C-7525-42C5-83E9-649111189F8A}"/>
              </a:ext>
            </a:extLst>
          </p:cNvPr>
          <p:cNvSpPr>
            <a:spLocks noGrp="1"/>
          </p:cNvSpPr>
          <p:nvPr>
            <p:ph type="title"/>
          </p:nvPr>
        </p:nvSpPr>
        <p:spPr>
          <a:xfrm>
            <a:off x="723900" y="1543455"/>
            <a:ext cx="7696200" cy="1307154"/>
          </a:xfrm>
        </p:spPr>
        <p:txBody>
          <a:bodyPr>
            <a:normAutofit/>
          </a:bodyPr>
          <a:lstStyle>
            <a:lvl1pPr algn="ctr">
              <a:defRPr sz="4800"/>
            </a:lvl1pPr>
          </a:lstStyle>
          <a:p>
            <a:r>
              <a:rPr lang="en-US" dirty="0"/>
              <a:t>Click to edit Master title style</a:t>
            </a:r>
          </a:p>
        </p:txBody>
      </p:sp>
      <p:sp>
        <p:nvSpPr>
          <p:cNvPr id="2" name="Text Placeholder 3">
            <a:extLst>
              <a:ext uri="{FF2B5EF4-FFF2-40B4-BE49-F238E27FC236}">
                <a16:creationId xmlns:a16="http://schemas.microsoft.com/office/drawing/2014/main" id="{893BF9AB-B16E-A26A-BFF2-D1279E11B80C}"/>
              </a:ext>
            </a:extLst>
          </p:cNvPr>
          <p:cNvSpPr>
            <a:spLocks noGrp="1"/>
          </p:cNvSpPr>
          <p:nvPr>
            <p:ph type="body" sz="half" idx="2"/>
          </p:nvPr>
        </p:nvSpPr>
        <p:spPr>
          <a:xfrm>
            <a:off x="723900" y="2850609"/>
            <a:ext cx="7696200" cy="495705"/>
          </a:xfrm>
        </p:spPr>
        <p:txBody>
          <a:bodyPr>
            <a:normAutofit/>
          </a:bodyPr>
          <a:lstStyle>
            <a:lvl1pPr marL="0" indent="0" algn="ctr">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Tree>
    <p:extLst>
      <p:ext uri="{BB962C8B-B14F-4D97-AF65-F5344CB8AC3E}">
        <p14:creationId xmlns:p14="http://schemas.microsoft.com/office/powerpoint/2010/main" val="2758148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76313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three columns">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pic>
        <p:nvPicPr>
          <p:cNvPr id="3" name="Imagen 2" descr="Patrón de fondo&#10;&#10;Descripción generada automáticamente con confianza baja">
            <a:extLst>
              <a:ext uri="{FF2B5EF4-FFF2-40B4-BE49-F238E27FC236}">
                <a16:creationId xmlns:a16="http://schemas.microsoft.com/office/drawing/2014/main" id="{B690FEAF-33B5-F61C-2DA5-14CA24C6010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7397" t="16723" r="2755" b="29165"/>
          <a:stretch/>
        </p:blipFill>
        <p:spPr>
          <a:xfrm flipV="1">
            <a:off x="-219456" y="-146304"/>
            <a:ext cx="2113452" cy="2155212"/>
          </a:xfrm>
          <a:prstGeom prst="rect">
            <a:avLst/>
          </a:prstGeom>
        </p:spPr>
      </p:pic>
      <p:pic>
        <p:nvPicPr>
          <p:cNvPr id="4" name="Imagen 3" descr="Icono&#10;&#10;Descripción generada automáticamente">
            <a:extLst>
              <a:ext uri="{FF2B5EF4-FFF2-40B4-BE49-F238E27FC236}">
                <a16:creationId xmlns:a16="http://schemas.microsoft.com/office/drawing/2014/main" id="{8F0012EA-1473-2683-7104-3B23D54FB9E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64940" t="24065" r="2121" b="30791"/>
          <a:stretch/>
        </p:blipFill>
        <p:spPr>
          <a:xfrm flipV="1">
            <a:off x="-219456" y="-146304"/>
            <a:ext cx="1230203" cy="948406"/>
          </a:xfrm>
          <a:prstGeom prst="rect">
            <a:avLst/>
          </a:prstGeom>
        </p:spPr>
      </p:pic>
      <p:pic>
        <p:nvPicPr>
          <p:cNvPr id="5" name="Imagen 4" descr="Un dibujo de un animal&#10;&#10;Descripción generada automáticamente con confianza baja">
            <a:extLst>
              <a:ext uri="{FF2B5EF4-FFF2-40B4-BE49-F238E27FC236}">
                <a16:creationId xmlns:a16="http://schemas.microsoft.com/office/drawing/2014/main" id="{6EA473EE-1193-80B3-A755-640880912BD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080" t="41356" r="63618" b="19537"/>
          <a:stretch/>
        </p:blipFill>
        <p:spPr>
          <a:xfrm>
            <a:off x="6548876" y="3433034"/>
            <a:ext cx="3090067" cy="1925349"/>
          </a:xfrm>
          <a:prstGeom prst="rect">
            <a:avLst/>
          </a:prstGeom>
        </p:spPr>
      </p:pic>
      <p:pic>
        <p:nvPicPr>
          <p:cNvPr id="12" name="Imagen 11" descr="Icono&#10;&#10;Descripción generada automáticamente">
            <a:extLst>
              <a:ext uri="{FF2B5EF4-FFF2-40B4-BE49-F238E27FC236}">
                <a16:creationId xmlns:a16="http://schemas.microsoft.com/office/drawing/2014/main" id="{9E514C81-7847-D8E9-17C9-261CDCD38CF5}"/>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741" t="25327" r="75446" b="24553"/>
          <a:stretch/>
        </p:blipFill>
        <p:spPr>
          <a:xfrm>
            <a:off x="8508050" y="4119178"/>
            <a:ext cx="862144" cy="1065409"/>
          </a:xfrm>
          <a:prstGeom prst="rect">
            <a:avLst/>
          </a:prstGeom>
        </p:spPr>
      </p:pic>
      <p:pic>
        <p:nvPicPr>
          <p:cNvPr id="13" name="Imagen 12" descr="Forma&#10;&#10;Descripción generada automáticamente">
            <a:extLst>
              <a:ext uri="{FF2B5EF4-FFF2-40B4-BE49-F238E27FC236}">
                <a16:creationId xmlns:a16="http://schemas.microsoft.com/office/drawing/2014/main" id="{10C80013-7BCA-F5D9-52A6-60A978103326}"/>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6337" t="11190" r="6996" b="12346"/>
          <a:stretch/>
        </p:blipFill>
        <p:spPr>
          <a:xfrm flipH="1">
            <a:off x="8508050" y="750134"/>
            <a:ext cx="1097627" cy="544726"/>
          </a:xfrm>
          <a:prstGeom prst="rect">
            <a:avLst/>
          </a:prstGeom>
        </p:spPr>
      </p:pic>
      <p:pic>
        <p:nvPicPr>
          <p:cNvPr id="14" name="Imagen 13" descr="Forma&#10;&#10;Descripción generada automáticamente">
            <a:extLst>
              <a:ext uri="{FF2B5EF4-FFF2-40B4-BE49-F238E27FC236}">
                <a16:creationId xmlns:a16="http://schemas.microsoft.com/office/drawing/2014/main" id="{C38CF12A-4A7A-1C33-EBCC-33B9395258E6}"/>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6337" t="11190" r="6996" b="12346"/>
          <a:stretch/>
        </p:blipFill>
        <p:spPr>
          <a:xfrm flipH="1">
            <a:off x="-1717605" y="3516922"/>
            <a:ext cx="2286955" cy="1134961"/>
          </a:xfrm>
          <a:prstGeom prst="rect">
            <a:avLst/>
          </a:prstGeom>
        </p:spPr>
      </p:pic>
      <p:sp>
        <p:nvSpPr>
          <p:cNvPr id="17" name="Title 1">
            <a:extLst>
              <a:ext uri="{FF2B5EF4-FFF2-40B4-BE49-F238E27FC236}">
                <a16:creationId xmlns:a16="http://schemas.microsoft.com/office/drawing/2014/main" id="{1ECA7D9E-5D15-9EE5-960E-BEA077683BB1}"/>
              </a:ext>
            </a:extLst>
          </p:cNvPr>
          <p:cNvSpPr>
            <a:spLocks noGrp="1"/>
          </p:cNvSpPr>
          <p:nvPr>
            <p:ph type="ctrTitle" hasCustomPrompt="1"/>
          </p:nvPr>
        </p:nvSpPr>
        <p:spPr>
          <a:xfrm>
            <a:off x="3098202" y="552452"/>
            <a:ext cx="2947596" cy="1158014"/>
          </a:xfrm>
        </p:spPr>
        <p:txBody>
          <a:bodyPr anchor="t">
            <a:noAutofit/>
          </a:bodyPr>
          <a:lstStyle>
            <a:lvl1pPr algn="ctr">
              <a:lnSpc>
                <a:spcPct val="80000"/>
              </a:lnSpc>
              <a:defRPr sz="5400" b="1">
                <a:latin typeface="Staatliches" pitchFamily="2" charset="0"/>
              </a:defRPr>
            </a:lvl1pPr>
          </a:lstStyle>
          <a:p>
            <a:r>
              <a:rPr lang="en-US" dirty="0"/>
              <a:t>Click to edit Master title style</a:t>
            </a:r>
          </a:p>
        </p:txBody>
      </p:sp>
      <p:sp>
        <p:nvSpPr>
          <p:cNvPr id="18" name="Text Placeholder 2">
            <a:extLst>
              <a:ext uri="{FF2B5EF4-FFF2-40B4-BE49-F238E27FC236}">
                <a16:creationId xmlns:a16="http://schemas.microsoft.com/office/drawing/2014/main" id="{EA845ED0-E9B3-AF6F-F7B1-F10BED631D17}"/>
              </a:ext>
            </a:extLst>
          </p:cNvPr>
          <p:cNvSpPr>
            <a:spLocks noGrp="1"/>
          </p:cNvSpPr>
          <p:nvPr>
            <p:ph type="body" idx="24" hasCustomPrompt="1"/>
          </p:nvPr>
        </p:nvSpPr>
        <p:spPr>
          <a:xfrm>
            <a:off x="1333537" y="3508882"/>
            <a:ext cx="1988314" cy="859759"/>
          </a:xfrm>
        </p:spPr>
        <p:txBody>
          <a:bodyPr>
            <a:noAutofit/>
          </a:bodyPr>
          <a:lstStyle>
            <a:lvl1pPr marL="0" indent="0" algn="ctr">
              <a:buNone/>
              <a:defRPr sz="1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9" name="Text Placeholder 2">
            <a:extLst>
              <a:ext uri="{FF2B5EF4-FFF2-40B4-BE49-F238E27FC236}">
                <a16:creationId xmlns:a16="http://schemas.microsoft.com/office/drawing/2014/main" id="{455BB8BC-EE89-19B8-9A87-B1CEA9F1B0FF}"/>
              </a:ext>
            </a:extLst>
          </p:cNvPr>
          <p:cNvSpPr>
            <a:spLocks noGrp="1"/>
          </p:cNvSpPr>
          <p:nvPr>
            <p:ph type="body" idx="26" hasCustomPrompt="1"/>
          </p:nvPr>
        </p:nvSpPr>
        <p:spPr>
          <a:xfrm>
            <a:off x="1333537" y="3162296"/>
            <a:ext cx="1988314" cy="392481"/>
          </a:xfrm>
        </p:spPr>
        <p:txBody>
          <a:bodyPr anchor="b">
            <a:noAutofit/>
          </a:bodyPr>
          <a:lstStyle>
            <a:lvl1pPr marL="0" indent="0" algn="ctr">
              <a:buNone/>
              <a:defRPr sz="3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2" name="Text Placeholder 2">
            <a:extLst>
              <a:ext uri="{FF2B5EF4-FFF2-40B4-BE49-F238E27FC236}">
                <a16:creationId xmlns:a16="http://schemas.microsoft.com/office/drawing/2014/main" id="{44248892-F36C-F174-33BB-A8CA25A8615C}"/>
              </a:ext>
            </a:extLst>
          </p:cNvPr>
          <p:cNvSpPr>
            <a:spLocks noGrp="1"/>
          </p:cNvSpPr>
          <p:nvPr>
            <p:ph type="body" idx="27" hasCustomPrompt="1"/>
          </p:nvPr>
        </p:nvSpPr>
        <p:spPr>
          <a:xfrm>
            <a:off x="3583204" y="3508882"/>
            <a:ext cx="1988314" cy="859759"/>
          </a:xfrm>
        </p:spPr>
        <p:txBody>
          <a:bodyPr>
            <a:noAutofit/>
          </a:bodyPr>
          <a:lstStyle>
            <a:lvl1pPr marL="0" indent="0" algn="ctr">
              <a:buNone/>
              <a:defRPr sz="1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3" name="Text Placeholder 2">
            <a:extLst>
              <a:ext uri="{FF2B5EF4-FFF2-40B4-BE49-F238E27FC236}">
                <a16:creationId xmlns:a16="http://schemas.microsoft.com/office/drawing/2014/main" id="{8D05051B-2464-AE17-9811-1EABA02664CC}"/>
              </a:ext>
            </a:extLst>
          </p:cNvPr>
          <p:cNvSpPr>
            <a:spLocks noGrp="1"/>
          </p:cNvSpPr>
          <p:nvPr>
            <p:ph type="body" idx="28" hasCustomPrompt="1"/>
          </p:nvPr>
        </p:nvSpPr>
        <p:spPr>
          <a:xfrm>
            <a:off x="3583204" y="3162296"/>
            <a:ext cx="1988314" cy="392481"/>
          </a:xfrm>
        </p:spPr>
        <p:txBody>
          <a:bodyPr anchor="b">
            <a:noAutofit/>
          </a:bodyPr>
          <a:lstStyle>
            <a:lvl1pPr marL="0" indent="0" algn="ctr">
              <a:buNone/>
              <a:defRPr sz="3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4" name="Text Placeholder 2">
            <a:extLst>
              <a:ext uri="{FF2B5EF4-FFF2-40B4-BE49-F238E27FC236}">
                <a16:creationId xmlns:a16="http://schemas.microsoft.com/office/drawing/2014/main" id="{EFDA4EC2-74F0-9B6A-E27F-C33012C2CC1A}"/>
              </a:ext>
            </a:extLst>
          </p:cNvPr>
          <p:cNvSpPr>
            <a:spLocks noGrp="1"/>
          </p:cNvSpPr>
          <p:nvPr>
            <p:ph type="body" idx="29" hasCustomPrompt="1"/>
          </p:nvPr>
        </p:nvSpPr>
        <p:spPr>
          <a:xfrm>
            <a:off x="5832871" y="3508882"/>
            <a:ext cx="1988314" cy="859759"/>
          </a:xfrm>
        </p:spPr>
        <p:txBody>
          <a:bodyPr>
            <a:noAutofit/>
          </a:bodyPr>
          <a:lstStyle>
            <a:lvl1pPr marL="0" indent="0" algn="ctr">
              <a:buNone/>
              <a:defRPr sz="1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5" name="Text Placeholder 2">
            <a:extLst>
              <a:ext uri="{FF2B5EF4-FFF2-40B4-BE49-F238E27FC236}">
                <a16:creationId xmlns:a16="http://schemas.microsoft.com/office/drawing/2014/main" id="{6002D09A-99EB-3AFF-1451-1E126091C7CC}"/>
              </a:ext>
            </a:extLst>
          </p:cNvPr>
          <p:cNvSpPr>
            <a:spLocks noGrp="1"/>
          </p:cNvSpPr>
          <p:nvPr>
            <p:ph type="body" idx="30" hasCustomPrompt="1"/>
          </p:nvPr>
        </p:nvSpPr>
        <p:spPr>
          <a:xfrm>
            <a:off x="5832871" y="3162296"/>
            <a:ext cx="1988314" cy="392481"/>
          </a:xfrm>
        </p:spPr>
        <p:txBody>
          <a:bodyPr anchor="b">
            <a:noAutofit/>
          </a:bodyPr>
          <a:lstStyle>
            <a:lvl1pPr marL="0" indent="0" algn="ctr">
              <a:buNone/>
              <a:defRPr sz="3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7871301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8.33333E-7 -2.46914E-7 L 0.00538 -0.01049 " pathEditMode="relative" rAng="0" ptsTypes="AA">
                                          <p:cBhvr>
                                            <p:cTn id="6" dur="5500" fill="hold"/>
                                            <p:tgtEl>
                                              <p:spTgt spid="4"/>
                                            </p:tgtEl>
                                            <p:attrNameLst>
                                              <p:attrName>ppt_x</p:attrName>
                                              <p:attrName>ppt_y</p:attrName>
                                            </p:attrNameLst>
                                          </p:cBhvr>
                                          <p:rCtr x="260" y="-525"/>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3500" fill="hold"/>
                                            <p:tgtEl>
                                              <p:spTgt spid="4"/>
                                            </p:tgtEl>
                                            <p:attrNameLst>
                                              <p:attrName>r</p:attrName>
                                            </p:attrNameLst>
                                          </p:cBhvr>
                                        </p:animRot>
                                      </p:childTnLst>
                                    </p:cTn>
                                  </p:par>
                                  <p:par>
                                    <p:cTn id="9" presetID="42" presetClass="path" presetSubtype="0" repeatCount="indefinite" accel="3636" decel="4000" autoRev="1" fill="hold" nodeType="withEffect">
                                      <p:stCondLst>
                                        <p:cond delay="100"/>
                                      </p:stCondLst>
                                      <p:childTnLst>
                                        <p:animMotion origin="layout" path="M -3.05556E-6 -4.19753E-6 L 0.00539 -0.01049 " pathEditMode="relative" rAng="0" ptsTypes="AA">
                                          <p:cBhvr>
                                            <p:cTn id="10" dur="4500" fill="hold"/>
                                            <p:tgtEl>
                                              <p:spTgt spid="3"/>
                                            </p:tgtEl>
                                            <p:attrNameLst>
                                              <p:attrName>ppt_x</p:attrName>
                                              <p:attrName>ppt_y</p:attrName>
                                            </p:attrNameLst>
                                          </p:cBhvr>
                                          <p:rCtr x="260" y="-525"/>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3500" fill="hold"/>
                                            <p:tgtEl>
                                              <p:spTgt spid="3"/>
                                            </p:tgtEl>
                                            <p:attrNameLst>
                                              <p:attrName>r</p:attrName>
                                            </p:attrNameLst>
                                          </p:cBhvr>
                                        </p:animRot>
                                      </p:childTnLst>
                                    </p:cTn>
                                  </p:par>
                                  <p:par>
                                    <p:cTn id="13" presetID="42" presetClass="path" presetSubtype="0" repeatCount="indefinite" accel="3636" autoRev="1" fill="hold" nodeType="withEffect" p14:presetBounceEnd="5091">
                                      <p:stCondLst>
                                        <p:cond delay="100"/>
                                      </p:stCondLst>
                                      <p:childTnLst>
                                        <p:animMotion origin="layout" path="M -0.02517 0.04228 L 5.55556E-7 3.7037E-7 " pathEditMode="relative" rAng="0" ptsTypes="AA" p14:bounceEnd="5091">
                                          <p:cBhvr>
                                            <p:cTn id="14" dur="6750" fill="hold"/>
                                            <p:tgtEl>
                                              <p:spTgt spid="5"/>
                                            </p:tgtEl>
                                            <p:attrNameLst>
                                              <p:attrName>ppt_x</p:attrName>
                                              <p:attrName>ppt_y</p:attrName>
                                            </p:attrNameLst>
                                          </p:cBhvr>
                                          <p:rCtr x="1250" y="-2130"/>
                                        </p:animMotion>
                                      </p:childTnLst>
                                    </p:cTn>
                                  </p:par>
                                  <p:par>
                                    <p:cTn id="15" presetID="8" presetClass="emph" presetSubtype="0" repeatCount="indefinite" accel="2500" autoRev="1" fill="hold" nodeType="withEffect" p14:presetBounceEnd="3500">
                                      <p:stCondLst>
                                        <p:cond delay="0"/>
                                      </p:stCondLst>
                                      <p:childTnLst>
                                        <p:animRot by="300000" p14:bounceEnd="3500">
                                          <p:cBhvr>
                                            <p:cTn id="16" dur="3500" fill="hold"/>
                                            <p:tgtEl>
                                              <p:spTgt spid="5"/>
                                            </p:tgtEl>
                                            <p:attrNameLst>
                                              <p:attrName>r</p:attrName>
                                            </p:attrNameLst>
                                          </p:cBhvr>
                                        </p:animRot>
                                      </p:childTnLst>
                                    </p:cTn>
                                  </p:par>
                                  <p:par>
                                    <p:cTn id="17" presetID="42" presetClass="path" presetSubtype="0" repeatCount="indefinite" accel="3636" autoRev="1" fill="hold" nodeType="withEffect" p14:presetBounceEnd="5091">
                                      <p:stCondLst>
                                        <p:cond delay="100"/>
                                      </p:stCondLst>
                                      <p:childTnLst>
                                        <p:animMotion origin="layout" path="M -0.01545 0.01204 L -5.55556E-7 -9.87654E-7 " pathEditMode="relative" rAng="0" ptsTypes="AA" p14:bounceEnd="5091">
                                          <p:cBhvr>
                                            <p:cTn id="18" dur="3250" fill="hold"/>
                                            <p:tgtEl>
                                              <p:spTgt spid="12"/>
                                            </p:tgtEl>
                                            <p:attrNameLst>
                                              <p:attrName>ppt_x</p:attrName>
                                              <p:attrName>ppt_y</p:attrName>
                                            </p:attrNameLst>
                                          </p:cBhvr>
                                          <p:rCtr x="764" y="-617"/>
                                        </p:animMotion>
                                      </p:childTnLst>
                                    </p:cTn>
                                  </p:par>
                                  <p:par>
                                    <p:cTn id="19" presetID="8" presetClass="emph" presetSubtype="0" repeatCount="indefinite" accel="2500" autoRev="1" fill="hold" nodeType="withEffect" p14:presetBounceEnd="3500">
                                      <p:stCondLst>
                                        <p:cond delay="0"/>
                                      </p:stCondLst>
                                      <p:childTnLst>
                                        <p:animRot by="300000" p14:bounceEnd="3500">
                                          <p:cBhvr>
                                            <p:cTn id="20" dur="8250" fill="hold"/>
                                            <p:tgtEl>
                                              <p:spTgt spid="12"/>
                                            </p:tgtEl>
                                            <p:attrNameLst>
                                              <p:attrName>r</p:attrName>
                                            </p:attrNameLst>
                                          </p:cBhvr>
                                        </p:animRot>
                                      </p:childTnLst>
                                    </p:cTn>
                                  </p:par>
                                  <p:par>
                                    <p:cTn id="21" presetID="35" presetClass="path" presetSubtype="0" repeatCount="indefinite" accel="29000" decel="26000" autoRev="1" fill="hold" nodeType="withEffect">
                                      <p:stCondLst>
                                        <p:cond delay="0"/>
                                      </p:stCondLst>
                                      <p:childTnLst>
                                        <p:animMotion origin="layout" path="M 0.0349 4.5679E-6 L -0.03489 4.5679E-6 " pathEditMode="relative" rAng="0" ptsTypes="AA">
                                          <p:cBhvr>
                                            <p:cTn id="22" dur="4750" fill="hold"/>
                                            <p:tgtEl>
                                              <p:spTgt spid="13"/>
                                            </p:tgtEl>
                                            <p:attrNameLst>
                                              <p:attrName>ppt_x</p:attrName>
                                              <p:attrName>ppt_y</p:attrName>
                                            </p:attrNameLst>
                                          </p:cBhvr>
                                          <p:rCtr x="-3490" y="0"/>
                                        </p:animMotion>
                                      </p:childTnLst>
                                    </p:cTn>
                                  </p:par>
                                  <p:par>
                                    <p:cTn id="23" presetID="35" presetClass="path" presetSubtype="0" repeatCount="indefinite" accel="29000" decel="26000" autoRev="1" fill="hold" nodeType="withEffect">
                                      <p:stCondLst>
                                        <p:cond delay="0"/>
                                      </p:stCondLst>
                                      <p:childTnLst>
                                        <p:animMotion origin="layout" path="M 3.61111E-6 2.83951E-6 L 0.07135 0.00061 " pathEditMode="relative" rAng="0" ptsTypes="AA">
                                          <p:cBhvr>
                                            <p:cTn id="24" dur="7250" fill="hold"/>
                                            <p:tgtEl>
                                              <p:spTgt spid="14"/>
                                            </p:tgtEl>
                                            <p:attrNameLst>
                                              <p:attrName>ppt_x</p:attrName>
                                              <p:attrName>ppt_y</p:attrName>
                                            </p:attrNameLst>
                                          </p:cBhvr>
                                          <p:rCtr x="3576"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8.33333E-7 -2.46914E-7 L 0.00538 -0.01049 " pathEditMode="relative" rAng="0" ptsTypes="AA">
                                          <p:cBhvr>
                                            <p:cTn id="6" dur="5500" fill="hold"/>
                                            <p:tgtEl>
                                              <p:spTgt spid="4"/>
                                            </p:tgtEl>
                                            <p:attrNameLst>
                                              <p:attrName>ppt_x</p:attrName>
                                              <p:attrName>ppt_y</p:attrName>
                                            </p:attrNameLst>
                                          </p:cBhvr>
                                          <p:rCtr x="260" y="-525"/>
                                        </p:animMotion>
                                      </p:childTnLst>
                                    </p:cTn>
                                  </p:par>
                                  <p:par>
                                    <p:cTn id="7" presetID="8" presetClass="emph" presetSubtype="0" repeatCount="indefinite" accel="2500" autoRev="1" fill="hold" nodeType="withEffect">
                                      <p:stCondLst>
                                        <p:cond delay="0"/>
                                      </p:stCondLst>
                                      <p:childTnLst>
                                        <p:animRot by="300000">
                                          <p:cBhvr>
                                            <p:cTn id="8" dur="3500" fill="hold"/>
                                            <p:tgtEl>
                                              <p:spTgt spid="4"/>
                                            </p:tgtEl>
                                            <p:attrNameLst>
                                              <p:attrName>r</p:attrName>
                                            </p:attrNameLst>
                                          </p:cBhvr>
                                        </p:animRot>
                                      </p:childTnLst>
                                    </p:cTn>
                                  </p:par>
                                  <p:par>
                                    <p:cTn id="9" presetID="42" presetClass="path" presetSubtype="0" repeatCount="indefinite" accel="3636" decel="4000" autoRev="1" fill="hold" nodeType="withEffect">
                                      <p:stCondLst>
                                        <p:cond delay="100"/>
                                      </p:stCondLst>
                                      <p:childTnLst>
                                        <p:animMotion origin="layout" path="M -3.05556E-6 -4.19753E-6 L 0.00539 -0.01049 " pathEditMode="relative" rAng="0" ptsTypes="AA">
                                          <p:cBhvr>
                                            <p:cTn id="10" dur="4500" fill="hold"/>
                                            <p:tgtEl>
                                              <p:spTgt spid="3"/>
                                            </p:tgtEl>
                                            <p:attrNameLst>
                                              <p:attrName>ppt_x</p:attrName>
                                              <p:attrName>ppt_y</p:attrName>
                                            </p:attrNameLst>
                                          </p:cBhvr>
                                          <p:rCtr x="260" y="-525"/>
                                        </p:animMotion>
                                      </p:childTnLst>
                                    </p:cTn>
                                  </p:par>
                                  <p:par>
                                    <p:cTn id="11" presetID="8" presetClass="emph" presetSubtype="0" repeatCount="indefinite" accel="2500" autoRev="1" fill="hold" nodeType="withEffect">
                                      <p:stCondLst>
                                        <p:cond delay="0"/>
                                      </p:stCondLst>
                                      <p:childTnLst>
                                        <p:animRot by="300000">
                                          <p:cBhvr>
                                            <p:cTn id="12" dur="3500" fill="hold"/>
                                            <p:tgtEl>
                                              <p:spTgt spid="3"/>
                                            </p:tgtEl>
                                            <p:attrNameLst>
                                              <p:attrName>r</p:attrName>
                                            </p:attrNameLst>
                                          </p:cBhvr>
                                        </p:animRot>
                                      </p:childTnLst>
                                    </p:cTn>
                                  </p:par>
                                  <p:par>
                                    <p:cTn id="13" presetID="42" presetClass="path" presetSubtype="0" repeatCount="indefinite" accel="3636" autoRev="1" fill="hold" nodeType="withEffect">
                                      <p:stCondLst>
                                        <p:cond delay="100"/>
                                      </p:stCondLst>
                                      <p:childTnLst>
                                        <p:animMotion origin="layout" path="M -0.02517 0.04228 L 5.55556E-7 3.7037E-7 " pathEditMode="relative" rAng="0" ptsTypes="AA">
                                          <p:cBhvr>
                                            <p:cTn id="14" dur="6750" fill="hold"/>
                                            <p:tgtEl>
                                              <p:spTgt spid="5"/>
                                            </p:tgtEl>
                                            <p:attrNameLst>
                                              <p:attrName>ppt_x</p:attrName>
                                              <p:attrName>ppt_y</p:attrName>
                                            </p:attrNameLst>
                                          </p:cBhvr>
                                          <p:rCtr x="1250" y="-2130"/>
                                        </p:animMotion>
                                      </p:childTnLst>
                                    </p:cTn>
                                  </p:par>
                                  <p:par>
                                    <p:cTn id="15" presetID="8" presetClass="emph" presetSubtype="0" repeatCount="indefinite" accel="2500" autoRev="1" fill="hold" nodeType="withEffect">
                                      <p:stCondLst>
                                        <p:cond delay="0"/>
                                      </p:stCondLst>
                                      <p:childTnLst>
                                        <p:animRot by="300000">
                                          <p:cBhvr>
                                            <p:cTn id="16" dur="3500" fill="hold"/>
                                            <p:tgtEl>
                                              <p:spTgt spid="5"/>
                                            </p:tgtEl>
                                            <p:attrNameLst>
                                              <p:attrName>r</p:attrName>
                                            </p:attrNameLst>
                                          </p:cBhvr>
                                        </p:animRot>
                                      </p:childTnLst>
                                    </p:cTn>
                                  </p:par>
                                  <p:par>
                                    <p:cTn id="17" presetID="42" presetClass="path" presetSubtype="0" repeatCount="indefinite" accel="3636" autoRev="1" fill="hold" nodeType="withEffect">
                                      <p:stCondLst>
                                        <p:cond delay="100"/>
                                      </p:stCondLst>
                                      <p:childTnLst>
                                        <p:animMotion origin="layout" path="M -0.01545 0.01204 L -5.55556E-7 -9.87654E-7 " pathEditMode="relative" rAng="0" ptsTypes="AA">
                                          <p:cBhvr>
                                            <p:cTn id="18" dur="3250" fill="hold"/>
                                            <p:tgtEl>
                                              <p:spTgt spid="12"/>
                                            </p:tgtEl>
                                            <p:attrNameLst>
                                              <p:attrName>ppt_x</p:attrName>
                                              <p:attrName>ppt_y</p:attrName>
                                            </p:attrNameLst>
                                          </p:cBhvr>
                                          <p:rCtr x="764" y="-617"/>
                                        </p:animMotion>
                                      </p:childTnLst>
                                    </p:cTn>
                                  </p:par>
                                  <p:par>
                                    <p:cTn id="19" presetID="8" presetClass="emph" presetSubtype="0" repeatCount="indefinite" accel="2500" autoRev="1" fill="hold" nodeType="withEffect">
                                      <p:stCondLst>
                                        <p:cond delay="0"/>
                                      </p:stCondLst>
                                      <p:childTnLst>
                                        <p:animRot by="300000">
                                          <p:cBhvr>
                                            <p:cTn id="20" dur="8250" fill="hold"/>
                                            <p:tgtEl>
                                              <p:spTgt spid="12"/>
                                            </p:tgtEl>
                                            <p:attrNameLst>
                                              <p:attrName>r</p:attrName>
                                            </p:attrNameLst>
                                          </p:cBhvr>
                                        </p:animRot>
                                      </p:childTnLst>
                                    </p:cTn>
                                  </p:par>
                                  <p:par>
                                    <p:cTn id="21" presetID="35" presetClass="path" presetSubtype="0" repeatCount="indefinite" accel="29000" decel="26000" autoRev="1" fill="hold" nodeType="withEffect">
                                      <p:stCondLst>
                                        <p:cond delay="0"/>
                                      </p:stCondLst>
                                      <p:childTnLst>
                                        <p:animMotion origin="layout" path="M 0.0349 4.5679E-6 L -0.03489 4.5679E-6 " pathEditMode="relative" rAng="0" ptsTypes="AA">
                                          <p:cBhvr>
                                            <p:cTn id="22" dur="4750" fill="hold"/>
                                            <p:tgtEl>
                                              <p:spTgt spid="13"/>
                                            </p:tgtEl>
                                            <p:attrNameLst>
                                              <p:attrName>ppt_x</p:attrName>
                                              <p:attrName>ppt_y</p:attrName>
                                            </p:attrNameLst>
                                          </p:cBhvr>
                                          <p:rCtr x="-3490" y="0"/>
                                        </p:animMotion>
                                      </p:childTnLst>
                                    </p:cTn>
                                  </p:par>
                                  <p:par>
                                    <p:cTn id="23" presetID="35" presetClass="path" presetSubtype="0" repeatCount="indefinite" accel="29000" decel="26000" autoRev="1" fill="hold" nodeType="withEffect">
                                      <p:stCondLst>
                                        <p:cond delay="0"/>
                                      </p:stCondLst>
                                      <p:childTnLst>
                                        <p:animMotion origin="layout" path="M 3.61111E-6 2.83951E-6 L 0.07135 0.00061 " pathEditMode="relative" rAng="0" ptsTypes="AA">
                                          <p:cBhvr>
                                            <p:cTn id="24" dur="7250" fill="hold"/>
                                            <p:tgtEl>
                                              <p:spTgt spid="14"/>
                                            </p:tgtEl>
                                            <p:attrNameLst>
                                              <p:attrName>ppt_x</p:attrName>
                                              <p:attrName>ppt_y</p:attrName>
                                            </p:attrNameLst>
                                          </p:cBhvr>
                                          <p:rCtr x="3576"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hanks">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pic>
        <p:nvPicPr>
          <p:cNvPr id="14" name="Imagen 13" descr="Imagen que contiene electrónica, cd, computadora&#10;&#10;Descripción generada automáticamente">
            <a:extLst>
              <a:ext uri="{FF2B5EF4-FFF2-40B4-BE49-F238E27FC236}">
                <a16:creationId xmlns:a16="http://schemas.microsoft.com/office/drawing/2014/main" id="{5C0E7E33-D097-8579-4183-D798A56D409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1702" t="-2" r="13066" b="892"/>
          <a:stretch/>
        </p:blipFill>
        <p:spPr>
          <a:xfrm>
            <a:off x="-301752" y="2958352"/>
            <a:ext cx="1843432" cy="2272015"/>
          </a:xfrm>
          <a:prstGeom prst="rect">
            <a:avLst/>
          </a:prstGeom>
        </p:spPr>
      </p:pic>
      <p:sp>
        <p:nvSpPr>
          <p:cNvPr id="4" name="Title 1">
            <a:extLst>
              <a:ext uri="{FF2B5EF4-FFF2-40B4-BE49-F238E27FC236}">
                <a16:creationId xmlns:a16="http://schemas.microsoft.com/office/drawing/2014/main" id="{172B4E11-06EA-77CD-34E3-CFE3BA3B32AD}"/>
              </a:ext>
            </a:extLst>
          </p:cNvPr>
          <p:cNvSpPr>
            <a:spLocks noGrp="1"/>
          </p:cNvSpPr>
          <p:nvPr>
            <p:ph type="ctrTitle" hasCustomPrompt="1"/>
          </p:nvPr>
        </p:nvSpPr>
        <p:spPr>
          <a:xfrm>
            <a:off x="1800447" y="552890"/>
            <a:ext cx="5543106" cy="1295503"/>
          </a:xfrm>
        </p:spPr>
        <p:txBody>
          <a:bodyPr anchor="b">
            <a:noAutofit/>
          </a:bodyPr>
          <a:lstStyle>
            <a:lvl1pPr algn="ctr">
              <a:defRPr sz="10000" b="1">
                <a:latin typeface="Staatliches" pitchFamily="2" charset="0"/>
              </a:defRPr>
            </a:lvl1pPr>
          </a:lstStyle>
          <a:p>
            <a:r>
              <a:rPr lang="en-US" dirty="0"/>
              <a:t>Click to edit Master title style</a:t>
            </a:r>
          </a:p>
        </p:txBody>
      </p:sp>
      <p:sp>
        <p:nvSpPr>
          <p:cNvPr id="5" name="Subtitle 2">
            <a:extLst>
              <a:ext uri="{FF2B5EF4-FFF2-40B4-BE49-F238E27FC236}">
                <a16:creationId xmlns:a16="http://schemas.microsoft.com/office/drawing/2014/main" id="{11180380-BE79-06E5-87AC-962F0BC2451A}"/>
              </a:ext>
            </a:extLst>
          </p:cNvPr>
          <p:cNvSpPr>
            <a:spLocks noGrp="1"/>
          </p:cNvSpPr>
          <p:nvPr>
            <p:ph type="subTitle" idx="1" hasCustomPrompt="1"/>
          </p:nvPr>
        </p:nvSpPr>
        <p:spPr>
          <a:xfrm>
            <a:off x="1800447" y="1685366"/>
            <a:ext cx="5543106" cy="1446715"/>
          </a:xfrm>
        </p:spPr>
        <p:txBody>
          <a:bodyPr>
            <a:noAutofit/>
          </a:bodyPr>
          <a:lstStyle>
            <a:lvl1pPr marL="0" indent="0" algn="ctr">
              <a:buNone/>
              <a:defRPr sz="1600">
                <a:latin typeface="Manrope Medium" pitchFamily="2" charset="0"/>
                <a:cs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2" name="Google Shape;135;p24">
            <a:extLst>
              <a:ext uri="{FF2B5EF4-FFF2-40B4-BE49-F238E27FC236}">
                <a16:creationId xmlns:a16="http://schemas.microsoft.com/office/drawing/2014/main" id="{9ECFC722-BD89-5E83-4494-CCF7E9D9CB6C}"/>
              </a:ext>
            </a:extLst>
          </p:cNvPr>
          <p:cNvSpPr txBox="1"/>
          <p:nvPr userDrawn="1"/>
        </p:nvSpPr>
        <p:spPr>
          <a:xfrm>
            <a:off x="2161076" y="4023313"/>
            <a:ext cx="4817948" cy="262272"/>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300"/>
              </a:spcBef>
              <a:spcAft>
                <a:spcPts val="0"/>
              </a:spcAft>
              <a:buNone/>
            </a:pPr>
            <a:r>
              <a:rPr lang="en" sz="1200" b="1" dirty="0">
                <a:latin typeface="Manrope Medium" pitchFamily="2" charset="0"/>
                <a:ea typeface="Anaheim"/>
                <a:cs typeface="Anaheim"/>
                <a:sym typeface="Anaheim"/>
              </a:rPr>
              <a:t>CREDITS</a:t>
            </a:r>
            <a:r>
              <a:rPr lang="en" sz="1200" dirty="0">
                <a:latin typeface="Manrope Medium" pitchFamily="2" charset="0"/>
                <a:ea typeface="Anaheim"/>
                <a:cs typeface="Anaheim"/>
                <a:sym typeface="Anaheim"/>
              </a:rPr>
              <a:t>: This presentation template was created by </a:t>
            </a:r>
            <a:r>
              <a:rPr lang="en" sz="1200" b="1" dirty="0">
                <a:uFill>
                  <a:noFill/>
                </a:uFill>
                <a:latin typeface="Manrope Medium" pitchFamily="2" charset="0"/>
                <a:ea typeface="Anaheim"/>
                <a:cs typeface="Anaheim"/>
                <a:sym typeface="Anaheim"/>
                <a:hlinkClick r:id="rId3">
                  <a:extLst>
                    <a:ext uri="{A12FA001-AC4F-418D-AE19-62706E023703}">
                      <ahyp:hlinkClr xmlns:ahyp="http://schemas.microsoft.com/office/drawing/2018/hyperlinkcolor" val="tx"/>
                    </a:ext>
                  </a:extLst>
                </a:hlinkClick>
              </a:rPr>
              <a:t>Slidesgo</a:t>
            </a:r>
            <a:r>
              <a:rPr lang="en" sz="1200" dirty="0">
                <a:latin typeface="Manrope Medium" pitchFamily="2" charset="0"/>
                <a:ea typeface="Anaheim"/>
                <a:cs typeface="Anaheim"/>
                <a:sym typeface="Anaheim"/>
              </a:rPr>
              <a:t>, including icons by </a:t>
            </a:r>
            <a:r>
              <a:rPr lang="en" sz="1200" b="1" dirty="0">
                <a:uFill>
                  <a:noFill/>
                </a:uFill>
                <a:latin typeface="Manrope Medium" pitchFamily="2" charset="0"/>
                <a:ea typeface="Anaheim"/>
                <a:cs typeface="Anaheim"/>
                <a:sym typeface="Anaheim"/>
                <a:hlinkClick r:id="rId4">
                  <a:extLst>
                    <a:ext uri="{A12FA001-AC4F-418D-AE19-62706E023703}">
                      <ahyp:hlinkClr xmlns:ahyp="http://schemas.microsoft.com/office/drawing/2018/hyperlinkcolor" val="tx"/>
                    </a:ext>
                  </a:extLst>
                </a:hlinkClick>
              </a:rPr>
              <a:t>Flaticon</a:t>
            </a:r>
            <a:r>
              <a:rPr lang="en" sz="1200" dirty="0">
                <a:latin typeface="Manrope Medium" pitchFamily="2" charset="0"/>
                <a:ea typeface="Anaheim"/>
                <a:cs typeface="Anaheim"/>
                <a:sym typeface="Anaheim"/>
              </a:rPr>
              <a:t>, infographics &amp; images by </a:t>
            </a:r>
            <a:r>
              <a:rPr lang="en" sz="1200" b="1" dirty="0">
                <a:uFill>
                  <a:noFill/>
                </a:uFill>
                <a:latin typeface="Manrope Medium" pitchFamily="2" charset="0"/>
                <a:ea typeface="Anaheim"/>
                <a:cs typeface="Anaheim"/>
                <a:sym typeface="Anaheim"/>
                <a:hlinkClick r:id="rId5">
                  <a:extLst>
                    <a:ext uri="{A12FA001-AC4F-418D-AE19-62706E023703}">
                      <ahyp:hlinkClr xmlns:ahyp="http://schemas.microsoft.com/office/drawing/2018/hyperlinkcolor" val="tx"/>
                    </a:ext>
                  </a:extLst>
                </a:hlinkClick>
              </a:rPr>
              <a:t>Freepik</a:t>
            </a:r>
            <a:endParaRPr sz="1200" b="1" dirty="0">
              <a:latin typeface="Manrope Medium" pitchFamily="2" charset="0"/>
              <a:ea typeface="Anaheim"/>
              <a:cs typeface="Anaheim"/>
              <a:sym typeface="Anaheim"/>
            </a:endParaRPr>
          </a:p>
        </p:txBody>
      </p:sp>
      <p:pic>
        <p:nvPicPr>
          <p:cNvPr id="12" name="Imagen 11" descr="Un dibujo de un animal&#10;&#10;Descripción generada automáticamente con confianza baja">
            <a:extLst>
              <a:ext uri="{FF2B5EF4-FFF2-40B4-BE49-F238E27FC236}">
                <a16:creationId xmlns:a16="http://schemas.microsoft.com/office/drawing/2014/main" id="{542B01F3-0EA0-206A-CAB2-A2D92090C2BA}"/>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440" t="38296" r="54437" b="15040"/>
          <a:stretch/>
        </p:blipFill>
        <p:spPr>
          <a:xfrm rot="16200000">
            <a:off x="6260796" y="599457"/>
            <a:ext cx="3862170" cy="2297488"/>
          </a:xfrm>
          <a:prstGeom prst="rect">
            <a:avLst/>
          </a:prstGeom>
        </p:spPr>
      </p:pic>
      <p:pic>
        <p:nvPicPr>
          <p:cNvPr id="13" name="Imagen 12" descr="Dibujo de una persona&#10;&#10;Descripción generada automáticamente con confianza media">
            <a:extLst>
              <a:ext uri="{FF2B5EF4-FFF2-40B4-BE49-F238E27FC236}">
                <a16:creationId xmlns:a16="http://schemas.microsoft.com/office/drawing/2014/main" id="{F07EDE4A-D8BD-B3B5-38DF-0A7FFFA732BF}"/>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24657" t="9029" r="34047" b="28091"/>
          <a:stretch/>
        </p:blipFill>
        <p:spPr>
          <a:xfrm rot="16200000">
            <a:off x="7296355" y="-24866"/>
            <a:ext cx="2202289" cy="1886250"/>
          </a:xfrm>
          <a:prstGeom prst="rect">
            <a:avLst/>
          </a:prstGeom>
          <a:effectLst/>
        </p:spPr>
      </p:pic>
      <p:pic>
        <p:nvPicPr>
          <p:cNvPr id="20" name="Imagen 19" descr="Icono&#10;&#10;Descripción generada automáticamente">
            <a:extLst>
              <a:ext uri="{FF2B5EF4-FFF2-40B4-BE49-F238E27FC236}">
                <a16:creationId xmlns:a16="http://schemas.microsoft.com/office/drawing/2014/main" id="{E52E6F81-B33F-D487-1ED4-E4F1E3C02356}"/>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l="1741" t="25327" r="77816" b="24553"/>
          <a:stretch/>
        </p:blipFill>
        <p:spPr>
          <a:xfrm rot="16200000">
            <a:off x="7980309" y="-378887"/>
            <a:ext cx="1034193" cy="1426196"/>
          </a:xfrm>
          <a:prstGeom prst="rect">
            <a:avLst/>
          </a:prstGeom>
        </p:spPr>
      </p:pic>
    </p:spTree>
    <p:extLst>
      <p:ext uri="{BB962C8B-B14F-4D97-AF65-F5344CB8AC3E}">
        <p14:creationId xmlns:p14="http://schemas.microsoft.com/office/powerpoint/2010/main" val="32850192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0.02378 0.0179 L 0.00191 0.05154 " pathEditMode="relative" rAng="0" ptsTypes="AA">
                                          <p:cBhvr>
                                            <p:cTn id="6" dur="6000" fill="hold"/>
                                            <p:tgtEl>
                                              <p:spTgt spid="14"/>
                                            </p:tgtEl>
                                            <p:attrNameLst>
                                              <p:attrName>ppt_x</p:attrName>
                                              <p:attrName>ppt_y</p:attrName>
                                            </p:attrNameLst>
                                          </p:cBhvr>
                                          <p:rCtr x="-1094" y="1667"/>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3500" fill="hold"/>
                                            <p:tgtEl>
                                              <p:spTgt spid="14"/>
                                            </p:tgtEl>
                                            <p:attrNameLst>
                                              <p:attrName>r</p:attrName>
                                            </p:attrNameLst>
                                          </p:cBhvr>
                                        </p:animRot>
                                      </p:childTnLst>
                                    </p:cTn>
                                  </p:par>
                                  <p:par>
                                    <p:cTn id="9" presetID="42" presetClass="path" presetSubtype="0" repeatCount="indefinite" accel="3636" autoRev="1" fill="hold" nodeType="withEffect" p14:presetBounceEnd="5091">
                                      <p:stCondLst>
                                        <p:cond delay="100"/>
                                      </p:stCondLst>
                                      <p:childTnLst>
                                        <p:animMotion origin="layout" path="M -3.33333E-6 -4.81481E-6 L 0.0073 -0.01759 " pathEditMode="relative" rAng="0" ptsTypes="AA" p14:bounceEnd="5091">
                                          <p:cBhvr>
                                            <p:cTn id="10" dur="6750" fill="hold"/>
                                            <p:tgtEl>
                                              <p:spTgt spid="12"/>
                                            </p:tgtEl>
                                            <p:attrNameLst>
                                              <p:attrName>ppt_x</p:attrName>
                                              <p:attrName>ppt_y</p:attrName>
                                            </p:attrNameLst>
                                          </p:cBhvr>
                                          <p:rCtr x="365" y="-895"/>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3500" fill="hold"/>
                                            <p:tgtEl>
                                              <p:spTgt spid="12"/>
                                            </p:tgtEl>
                                            <p:attrNameLst>
                                              <p:attrName>r</p:attrName>
                                            </p:attrNameLst>
                                          </p:cBhvr>
                                        </p:animRot>
                                      </p:childTnLst>
                                    </p:cTn>
                                  </p:par>
                                  <p:par>
                                    <p:cTn id="13" presetID="42" presetClass="path" presetSubtype="0" repeatCount="indefinite" accel="3636" decel="4000" autoRev="1" fill="hold" nodeType="withEffect">
                                      <p:stCondLst>
                                        <p:cond delay="100"/>
                                      </p:stCondLst>
                                      <p:childTnLst>
                                        <p:animMotion origin="layout" path="M 3.33333E-6 0.00124 L 0.0118 -0.02067 " pathEditMode="relative" rAng="0" ptsTypes="AA">
                                          <p:cBhvr>
                                            <p:cTn id="14" dur="3500" fill="hold"/>
                                            <p:tgtEl>
                                              <p:spTgt spid="20"/>
                                            </p:tgtEl>
                                            <p:attrNameLst>
                                              <p:attrName>ppt_x</p:attrName>
                                              <p:attrName>ppt_y</p:attrName>
                                            </p:attrNameLst>
                                          </p:cBhvr>
                                          <p:rCtr x="590" y="-1111"/>
                                        </p:animMotion>
                                      </p:childTnLst>
                                    </p:cTn>
                                  </p:par>
                                  <p:par>
                                    <p:cTn id="15" presetID="8" presetClass="emph" presetSubtype="0" repeatCount="indefinite" accel="2500" autoRev="1" fill="hold" nodeType="withEffect" p14:presetBounceEnd="3500">
                                      <p:stCondLst>
                                        <p:cond delay="0"/>
                                      </p:stCondLst>
                                      <p:childTnLst>
                                        <p:animRot by="300000" p14:bounceEnd="3500">
                                          <p:cBhvr>
                                            <p:cTn id="16" dur="9750" fill="hold"/>
                                            <p:tgtEl>
                                              <p:spTgt spid="20"/>
                                            </p:tgtEl>
                                            <p:attrNameLst>
                                              <p:attrName>r</p:attrName>
                                            </p:attrNameLst>
                                          </p:cBhvr>
                                        </p:animRot>
                                      </p:childTnLst>
                                    </p:cTn>
                                  </p:par>
                                  <p:par>
                                    <p:cTn id="17" presetID="42" presetClass="path" presetSubtype="0" repeatCount="indefinite" accel="3636" autoRev="1" fill="hold" nodeType="withEffect" p14:presetBounceEnd="5091">
                                      <p:stCondLst>
                                        <p:cond delay="100"/>
                                      </p:stCondLst>
                                      <p:childTnLst>
                                        <p:animMotion origin="layout" path="M 8.33333E-7 0.00123 L 0.00851 -0.03241 " pathEditMode="relative" rAng="0" ptsTypes="AA" p14:bounceEnd="5091">
                                          <p:cBhvr>
                                            <p:cTn id="18" dur="3250" fill="hold"/>
                                            <p:tgtEl>
                                              <p:spTgt spid="13"/>
                                            </p:tgtEl>
                                            <p:attrNameLst>
                                              <p:attrName>ppt_x</p:attrName>
                                              <p:attrName>ppt_y</p:attrName>
                                            </p:attrNameLst>
                                          </p:cBhvr>
                                          <p:rCtr x="417" y="-1698"/>
                                        </p:animMotion>
                                      </p:childTnLst>
                                    </p:cTn>
                                  </p:par>
                                  <p:par>
                                    <p:cTn id="19" presetID="8" presetClass="emph" presetSubtype="0" repeatCount="indefinite" accel="2500" autoRev="1" fill="hold" nodeType="withEffect" p14:presetBounceEnd="3500">
                                      <p:stCondLst>
                                        <p:cond delay="0"/>
                                      </p:stCondLst>
                                      <p:childTnLst>
                                        <p:animRot by="300000" p14:bounceEnd="3500">
                                          <p:cBhvr>
                                            <p:cTn id="20" dur="8250" fill="hold"/>
                                            <p:tgtEl>
                                              <p:spTgt spid="13"/>
                                            </p:tgtEl>
                                            <p:attrNameLst>
                                              <p:attrName>r</p:attrName>
                                            </p:attrNameLst>
                                          </p:cBhvr>
                                        </p:animRot>
                                      </p:childTnLst>
                                    </p:cTn>
                                  </p:par>
                                  <p:par>
                                    <p:cTn id="21" presetID="10" presetClass="entr" presetSubtype="0" fill="hold" grpId="0" nodeType="withEffect">
                                      <p:stCondLst>
                                        <p:cond delay="200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2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0.02378 0.0179 L 0.00191 0.05154 " pathEditMode="relative" rAng="0" ptsTypes="AA">
                                          <p:cBhvr>
                                            <p:cTn id="6" dur="6000" fill="hold"/>
                                            <p:tgtEl>
                                              <p:spTgt spid="14"/>
                                            </p:tgtEl>
                                            <p:attrNameLst>
                                              <p:attrName>ppt_x</p:attrName>
                                              <p:attrName>ppt_y</p:attrName>
                                            </p:attrNameLst>
                                          </p:cBhvr>
                                          <p:rCtr x="-1094" y="1667"/>
                                        </p:animMotion>
                                      </p:childTnLst>
                                    </p:cTn>
                                  </p:par>
                                  <p:par>
                                    <p:cTn id="7" presetID="8" presetClass="emph" presetSubtype="0" repeatCount="indefinite" accel="2500" autoRev="1" fill="hold" nodeType="withEffect">
                                      <p:stCondLst>
                                        <p:cond delay="0"/>
                                      </p:stCondLst>
                                      <p:childTnLst>
                                        <p:animRot by="300000">
                                          <p:cBhvr>
                                            <p:cTn id="8" dur="3500" fill="hold"/>
                                            <p:tgtEl>
                                              <p:spTgt spid="14"/>
                                            </p:tgtEl>
                                            <p:attrNameLst>
                                              <p:attrName>r</p:attrName>
                                            </p:attrNameLst>
                                          </p:cBhvr>
                                        </p:animRot>
                                      </p:childTnLst>
                                    </p:cTn>
                                  </p:par>
                                  <p:par>
                                    <p:cTn id="9" presetID="42" presetClass="path" presetSubtype="0" repeatCount="indefinite" accel="3636" autoRev="1" fill="hold" nodeType="withEffect">
                                      <p:stCondLst>
                                        <p:cond delay="100"/>
                                      </p:stCondLst>
                                      <p:childTnLst>
                                        <p:animMotion origin="layout" path="M -3.33333E-6 -4.81481E-6 L 0.0073 -0.01759 " pathEditMode="relative" rAng="0" ptsTypes="AA">
                                          <p:cBhvr>
                                            <p:cTn id="10" dur="6750" fill="hold"/>
                                            <p:tgtEl>
                                              <p:spTgt spid="12"/>
                                            </p:tgtEl>
                                            <p:attrNameLst>
                                              <p:attrName>ppt_x</p:attrName>
                                              <p:attrName>ppt_y</p:attrName>
                                            </p:attrNameLst>
                                          </p:cBhvr>
                                          <p:rCtr x="365" y="-895"/>
                                        </p:animMotion>
                                      </p:childTnLst>
                                    </p:cTn>
                                  </p:par>
                                  <p:par>
                                    <p:cTn id="11" presetID="8" presetClass="emph" presetSubtype="0" repeatCount="indefinite" accel="2500" autoRev="1" fill="hold" nodeType="withEffect">
                                      <p:stCondLst>
                                        <p:cond delay="0"/>
                                      </p:stCondLst>
                                      <p:childTnLst>
                                        <p:animRot by="300000">
                                          <p:cBhvr>
                                            <p:cTn id="12" dur="3500" fill="hold"/>
                                            <p:tgtEl>
                                              <p:spTgt spid="12"/>
                                            </p:tgtEl>
                                            <p:attrNameLst>
                                              <p:attrName>r</p:attrName>
                                            </p:attrNameLst>
                                          </p:cBhvr>
                                        </p:animRot>
                                      </p:childTnLst>
                                    </p:cTn>
                                  </p:par>
                                  <p:par>
                                    <p:cTn id="13" presetID="42" presetClass="path" presetSubtype="0" repeatCount="indefinite" accel="3636" decel="4000" autoRev="1" fill="hold" nodeType="withEffect">
                                      <p:stCondLst>
                                        <p:cond delay="100"/>
                                      </p:stCondLst>
                                      <p:childTnLst>
                                        <p:animMotion origin="layout" path="M 3.33333E-6 0.00124 L 0.0118 -0.02067 " pathEditMode="relative" rAng="0" ptsTypes="AA">
                                          <p:cBhvr>
                                            <p:cTn id="14" dur="3500" fill="hold"/>
                                            <p:tgtEl>
                                              <p:spTgt spid="20"/>
                                            </p:tgtEl>
                                            <p:attrNameLst>
                                              <p:attrName>ppt_x</p:attrName>
                                              <p:attrName>ppt_y</p:attrName>
                                            </p:attrNameLst>
                                          </p:cBhvr>
                                          <p:rCtr x="590" y="-1111"/>
                                        </p:animMotion>
                                      </p:childTnLst>
                                    </p:cTn>
                                  </p:par>
                                  <p:par>
                                    <p:cTn id="15" presetID="8" presetClass="emph" presetSubtype="0" repeatCount="indefinite" accel="2500" autoRev="1" fill="hold" nodeType="withEffect">
                                      <p:stCondLst>
                                        <p:cond delay="0"/>
                                      </p:stCondLst>
                                      <p:childTnLst>
                                        <p:animRot by="300000">
                                          <p:cBhvr>
                                            <p:cTn id="16" dur="9750" fill="hold"/>
                                            <p:tgtEl>
                                              <p:spTgt spid="20"/>
                                            </p:tgtEl>
                                            <p:attrNameLst>
                                              <p:attrName>r</p:attrName>
                                            </p:attrNameLst>
                                          </p:cBhvr>
                                        </p:animRot>
                                      </p:childTnLst>
                                    </p:cTn>
                                  </p:par>
                                  <p:par>
                                    <p:cTn id="17" presetID="42" presetClass="path" presetSubtype="0" repeatCount="indefinite" accel="3636" autoRev="1" fill="hold" nodeType="withEffect">
                                      <p:stCondLst>
                                        <p:cond delay="100"/>
                                      </p:stCondLst>
                                      <p:childTnLst>
                                        <p:animMotion origin="layout" path="M 8.33333E-7 0.00123 L 0.00851 -0.03241 " pathEditMode="relative" rAng="0" ptsTypes="AA">
                                          <p:cBhvr>
                                            <p:cTn id="18" dur="3250" fill="hold"/>
                                            <p:tgtEl>
                                              <p:spTgt spid="13"/>
                                            </p:tgtEl>
                                            <p:attrNameLst>
                                              <p:attrName>ppt_x</p:attrName>
                                              <p:attrName>ppt_y</p:attrName>
                                            </p:attrNameLst>
                                          </p:cBhvr>
                                          <p:rCtr x="417" y="-1698"/>
                                        </p:animMotion>
                                      </p:childTnLst>
                                    </p:cTn>
                                  </p:par>
                                  <p:par>
                                    <p:cTn id="19" presetID="8" presetClass="emph" presetSubtype="0" repeatCount="indefinite" accel="2500" autoRev="1" fill="hold" nodeType="withEffect">
                                      <p:stCondLst>
                                        <p:cond delay="0"/>
                                      </p:stCondLst>
                                      <p:childTnLst>
                                        <p:animRot by="300000">
                                          <p:cBhvr>
                                            <p:cTn id="20" dur="8250" fill="hold"/>
                                            <p:tgtEl>
                                              <p:spTgt spid="13"/>
                                            </p:tgtEl>
                                            <p:attrNameLst>
                                              <p:attrName>r</p:attrName>
                                            </p:attrNameLst>
                                          </p:cBhvr>
                                        </p:animRot>
                                      </p:childTnLst>
                                    </p:cTn>
                                  </p:par>
                                  <p:par>
                                    <p:cTn id="21" presetID="10" presetClass="entr" presetSubtype="0" fill="hold" grpId="0" nodeType="withEffect">
                                      <p:stCondLst>
                                        <p:cond delay="200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2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5001A8A-891E-D2AE-FE4D-AB857A222EB5}"/>
              </a:ext>
            </a:extLst>
          </p:cNvPr>
          <p:cNvSpPr>
            <a:spLocks noGrp="1"/>
          </p:cNvSpPr>
          <p:nvPr>
            <p:ph type="ctrTitle" hasCustomPrompt="1"/>
          </p:nvPr>
        </p:nvSpPr>
        <p:spPr>
          <a:xfrm>
            <a:off x="2776078" y="1741336"/>
            <a:ext cx="3591845" cy="2325085"/>
          </a:xfrm>
        </p:spPr>
        <p:txBody>
          <a:bodyPr anchor="b">
            <a:noAutofit/>
          </a:bodyPr>
          <a:lstStyle>
            <a:lvl1pPr algn="ctr">
              <a:lnSpc>
                <a:spcPct val="80000"/>
              </a:lnSpc>
              <a:defRPr sz="9000">
                <a:latin typeface="Staatliches" pitchFamily="2" charset="0"/>
              </a:defRPr>
            </a:lvl1pPr>
          </a:lstStyle>
          <a:p>
            <a:r>
              <a:rPr lang="en-US" dirty="0"/>
              <a:t>Click to edit Master title style</a:t>
            </a:r>
          </a:p>
        </p:txBody>
      </p:sp>
      <p:sp>
        <p:nvSpPr>
          <p:cNvPr id="11" name="Subtitle 2">
            <a:extLst>
              <a:ext uri="{FF2B5EF4-FFF2-40B4-BE49-F238E27FC236}">
                <a16:creationId xmlns:a16="http://schemas.microsoft.com/office/drawing/2014/main" id="{87D85608-CD86-DB54-886E-5B0C1DCC94D2}"/>
              </a:ext>
            </a:extLst>
          </p:cNvPr>
          <p:cNvSpPr>
            <a:spLocks noGrp="1"/>
          </p:cNvSpPr>
          <p:nvPr>
            <p:ph type="subTitle" idx="1" hasCustomPrompt="1"/>
          </p:nvPr>
        </p:nvSpPr>
        <p:spPr>
          <a:xfrm>
            <a:off x="3335468" y="3942677"/>
            <a:ext cx="2473065" cy="529090"/>
          </a:xfrm>
        </p:spPr>
        <p:txBody>
          <a:bodyPr>
            <a:noAutofit/>
          </a:bodyPr>
          <a:lstStyle>
            <a:lvl1pPr marL="0" indent="0" algn="ctr">
              <a:buNone/>
              <a:defRPr sz="1600">
                <a:latin typeface="Manrope Medium" pitchFamily="2" charset="0"/>
                <a:cs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ext Placeholder 2">
            <a:extLst>
              <a:ext uri="{FF2B5EF4-FFF2-40B4-BE49-F238E27FC236}">
                <a16:creationId xmlns:a16="http://schemas.microsoft.com/office/drawing/2014/main" id="{53FEA4E8-678D-4279-BA7C-4E624B9ABEBE}"/>
              </a:ext>
            </a:extLst>
          </p:cNvPr>
          <p:cNvSpPr>
            <a:spLocks noGrp="1"/>
          </p:cNvSpPr>
          <p:nvPr>
            <p:ph type="body" idx="10" hasCustomPrompt="1"/>
          </p:nvPr>
        </p:nvSpPr>
        <p:spPr>
          <a:xfrm>
            <a:off x="3016973" y="916611"/>
            <a:ext cx="3110054" cy="615714"/>
          </a:xfrm>
        </p:spPr>
        <p:txBody>
          <a:bodyPr anchor="ctr">
            <a:noAutofit/>
          </a:bodyPr>
          <a:lstStyle>
            <a:lvl1pPr marL="0" indent="0" algn="ctr">
              <a:buNone/>
              <a:defRPr sz="50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545391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body">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268819" y="2169042"/>
            <a:ext cx="6606362" cy="2422008"/>
          </a:xfrm>
        </p:spPr>
        <p:txBody>
          <a:bodyPr>
            <a:noAutofit/>
          </a:bodyPr>
          <a:lstStyle>
            <a:lvl1pPr marL="0" indent="0">
              <a:buNone/>
              <a:defRPr sz="12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5" name="Title 1">
            <a:extLst>
              <a:ext uri="{FF2B5EF4-FFF2-40B4-BE49-F238E27FC236}">
                <a16:creationId xmlns:a16="http://schemas.microsoft.com/office/drawing/2014/main" id="{3AB21134-96A1-CABC-DEB1-978023910167}"/>
              </a:ext>
            </a:extLst>
          </p:cNvPr>
          <p:cNvSpPr>
            <a:spLocks noGrp="1"/>
          </p:cNvSpPr>
          <p:nvPr>
            <p:ph type="ctrTitle" hasCustomPrompt="1"/>
          </p:nvPr>
        </p:nvSpPr>
        <p:spPr>
          <a:xfrm>
            <a:off x="2516372" y="552452"/>
            <a:ext cx="4111256" cy="1158014"/>
          </a:xfrm>
        </p:spPr>
        <p:txBody>
          <a:bodyPr anchor="t">
            <a:noAutofit/>
          </a:bodyPr>
          <a:lstStyle>
            <a:lvl1pPr algn="ctr">
              <a:lnSpc>
                <a:spcPct val="80000"/>
              </a:lnSpc>
              <a:defRPr sz="5400" b="1">
                <a:latin typeface="Staatliches" pitchFamily="2" charset="0"/>
              </a:defRPr>
            </a:lvl1pPr>
          </a:lstStyle>
          <a:p>
            <a:r>
              <a:rPr lang="en-US" dirty="0"/>
              <a:t>Click to edit Master title style</a:t>
            </a:r>
          </a:p>
        </p:txBody>
      </p:sp>
    </p:spTree>
    <p:extLst>
      <p:ext uri="{BB962C8B-B14F-4D97-AF65-F5344CB8AC3E}">
        <p14:creationId xmlns:p14="http://schemas.microsoft.com/office/powerpoint/2010/main" val="2226595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wo columns">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pic>
        <p:nvPicPr>
          <p:cNvPr id="21" name="Imagen 20" descr="Icono&#10;&#10;Descripción generada automáticamente">
            <a:extLst>
              <a:ext uri="{FF2B5EF4-FFF2-40B4-BE49-F238E27FC236}">
                <a16:creationId xmlns:a16="http://schemas.microsoft.com/office/drawing/2014/main" id="{3C7939A1-0E92-74B6-5DFE-69AB56B1719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7645" t="24064" r="2121" b="27803"/>
          <a:stretch/>
        </p:blipFill>
        <p:spPr>
          <a:xfrm flipH="1" flipV="1">
            <a:off x="7475359" y="-228601"/>
            <a:ext cx="1851519" cy="1657995"/>
          </a:xfrm>
          <a:prstGeom prst="rect">
            <a:avLst/>
          </a:prstGeom>
        </p:spPr>
      </p:pic>
      <p:pic>
        <p:nvPicPr>
          <p:cNvPr id="2" name="Imagen 1" descr="Forma&#10;&#10;Descripción generada automáticamente">
            <a:extLst>
              <a:ext uri="{FF2B5EF4-FFF2-40B4-BE49-F238E27FC236}">
                <a16:creationId xmlns:a16="http://schemas.microsoft.com/office/drawing/2014/main" id="{48A88EED-AAAA-00FF-48A0-D45831195A1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6337" t="11190" r="6996" b="12346"/>
          <a:stretch/>
        </p:blipFill>
        <p:spPr>
          <a:xfrm flipH="1">
            <a:off x="-913013" y="679493"/>
            <a:ext cx="2286955" cy="1134961"/>
          </a:xfrm>
          <a:prstGeom prst="rect">
            <a:avLst/>
          </a:prstGeom>
        </p:spPr>
      </p:pic>
      <p:pic>
        <p:nvPicPr>
          <p:cNvPr id="5" name="Imagen 4" descr="Patrón de fondo&#10;&#10;Descripción generada automáticamente con confianza baja">
            <a:extLst>
              <a:ext uri="{FF2B5EF4-FFF2-40B4-BE49-F238E27FC236}">
                <a16:creationId xmlns:a16="http://schemas.microsoft.com/office/drawing/2014/main" id="{A5FB7142-D816-1946-DC3C-197B447D1A3A}"/>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69407" t="37085" r="2754" b="15750"/>
          <a:stretch/>
        </p:blipFill>
        <p:spPr>
          <a:xfrm flipH="1" flipV="1">
            <a:off x="8416774" y="-91441"/>
            <a:ext cx="910105" cy="867295"/>
          </a:xfrm>
          <a:prstGeom prst="rect">
            <a:avLst/>
          </a:prstGeom>
        </p:spPr>
      </p:pic>
      <p:pic>
        <p:nvPicPr>
          <p:cNvPr id="7" name="Imagen 6" descr="Icono&#10;&#10;Descripción generada automáticamente">
            <a:extLst>
              <a:ext uri="{FF2B5EF4-FFF2-40B4-BE49-F238E27FC236}">
                <a16:creationId xmlns:a16="http://schemas.microsoft.com/office/drawing/2014/main" id="{AE5A8C9C-274D-AFF7-7E9F-EC21A56F258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7231" t="26660" r="-1628" b="28084"/>
          <a:stretch/>
        </p:blipFill>
        <p:spPr>
          <a:xfrm>
            <a:off x="-265176" y="4334468"/>
            <a:ext cx="2031631" cy="950763"/>
          </a:xfrm>
          <a:prstGeom prst="rect">
            <a:avLst/>
          </a:prstGeom>
        </p:spPr>
      </p:pic>
      <p:sp>
        <p:nvSpPr>
          <p:cNvPr id="16" name="Title 1">
            <a:extLst>
              <a:ext uri="{FF2B5EF4-FFF2-40B4-BE49-F238E27FC236}">
                <a16:creationId xmlns:a16="http://schemas.microsoft.com/office/drawing/2014/main" id="{5BD6EBA5-A69D-AA95-B0EF-CB2A280E091E}"/>
              </a:ext>
            </a:extLst>
          </p:cNvPr>
          <p:cNvSpPr>
            <a:spLocks noGrp="1"/>
          </p:cNvSpPr>
          <p:nvPr userDrawn="1">
            <p:ph type="ctrTitle" hasCustomPrompt="1"/>
          </p:nvPr>
        </p:nvSpPr>
        <p:spPr>
          <a:xfrm>
            <a:off x="2736273" y="552452"/>
            <a:ext cx="3671454" cy="1158014"/>
          </a:xfrm>
        </p:spPr>
        <p:txBody>
          <a:bodyPr anchor="t">
            <a:noAutofit/>
          </a:bodyPr>
          <a:lstStyle>
            <a:lvl1pPr algn="ctr">
              <a:lnSpc>
                <a:spcPct val="80000"/>
              </a:lnSpc>
              <a:defRPr sz="5400" b="1">
                <a:latin typeface="Staatliches" pitchFamily="2" charset="0"/>
              </a:defRPr>
            </a:lvl1pPr>
          </a:lstStyle>
          <a:p>
            <a:r>
              <a:rPr lang="en-US" dirty="0"/>
              <a:t>Click to edit Master title style</a:t>
            </a:r>
          </a:p>
        </p:txBody>
      </p:sp>
      <p:sp>
        <p:nvSpPr>
          <p:cNvPr id="17" name="Text Placeholder 2">
            <a:extLst>
              <a:ext uri="{FF2B5EF4-FFF2-40B4-BE49-F238E27FC236}">
                <a16:creationId xmlns:a16="http://schemas.microsoft.com/office/drawing/2014/main" id="{8FDD306B-4B15-65F7-AA39-8D3BC6EA0A8E}"/>
              </a:ext>
            </a:extLst>
          </p:cNvPr>
          <p:cNvSpPr>
            <a:spLocks noGrp="1"/>
          </p:cNvSpPr>
          <p:nvPr userDrawn="1">
            <p:ph type="body" idx="24" hasCustomPrompt="1"/>
          </p:nvPr>
        </p:nvSpPr>
        <p:spPr>
          <a:xfrm>
            <a:off x="1547842" y="3508882"/>
            <a:ext cx="2690611" cy="859759"/>
          </a:xfrm>
        </p:spPr>
        <p:txBody>
          <a:bodyPr>
            <a:noAutofit/>
          </a:bodyPr>
          <a:lstStyle>
            <a:lvl1pPr marL="0" indent="0" algn="ctr">
              <a:buNone/>
              <a:defRPr sz="1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8" name="Text Placeholder 2">
            <a:extLst>
              <a:ext uri="{FF2B5EF4-FFF2-40B4-BE49-F238E27FC236}">
                <a16:creationId xmlns:a16="http://schemas.microsoft.com/office/drawing/2014/main" id="{E2643C61-59B4-A58F-A228-D9F7D6EB82E9}"/>
              </a:ext>
            </a:extLst>
          </p:cNvPr>
          <p:cNvSpPr>
            <a:spLocks noGrp="1"/>
          </p:cNvSpPr>
          <p:nvPr userDrawn="1">
            <p:ph type="body" idx="26" hasCustomPrompt="1"/>
          </p:nvPr>
        </p:nvSpPr>
        <p:spPr>
          <a:xfrm>
            <a:off x="1547842" y="3162296"/>
            <a:ext cx="2690611" cy="392481"/>
          </a:xfrm>
        </p:spPr>
        <p:txBody>
          <a:bodyPr anchor="b">
            <a:noAutofit/>
          </a:bodyPr>
          <a:lstStyle>
            <a:lvl1pPr marL="0" indent="0" algn="ctr">
              <a:buNone/>
              <a:defRPr sz="3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9" name="Text Placeholder 2">
            <a:extLst>
              <a:ext uri="{FF2B5EF4-FFF2-40B4-BE49-F238E27FC236}">
                <a16:creationId xmlns:a16="http://schemas.microsoft.com/office/drawing/2014/main" id="{593377C4-7D1C-7B6A-FAC4-B70137765F5B}"/>
              </a:ext>
            </a:extLst>
          </p:cNvPr>
          <p:cNvSpPr>
            <a:spLocks noGrp="1"/>
          </p:cNvSpPr>
          <p:nvPr userDrawn="1">
            <p:ph type="body" idx="27" hasCustomPrompt="1"/>
          </p:nvPr>
        </p:nvSpPr>
        <p:spPr>
          <a:xfrm>
            <a:off x="4887825" y="3508882"/>
            <a:ext cx="2690611" cy="859759"/>
          </a:xfrm>
        </p:spPr>
        <p:txBody>
          <a:bodyPr>
            <a:noAutofit/>
          </a:bodyPr>
          <a:lstStyle>
            <a:lvl1pPr marL="0" indent="0" algn="ctr">
              <a:buNone/>
              <a:defRPr sz="1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0" name="Text Placeholder 2">
            <a:extLst>
              <a:ext uri="{FF2B5EF4-FFF2-40B4-BE49-F238E27FC236}">
                <a16:creationId xmlns:a16="http://schemas.microsoft.com/office/drawing/2014/main" id="{8E4FCE2E-88A9-25FA-BAD7-80A6B75AD5DF}"/>
              </a:ext>
            </a:extLst>
          </p:cNvPr>
          <p:cNvSpPr>
            <a:spLocks noGrp="1"/>
          </p:cNvSpPr>
          <p:nvPr userDrawn="1">
            <p:ph type="body" idx="29" hasCustomPrompt="1"/>
          </p:nvPr>
        </p:nvSpPr>
        <p:spPr>
          <a:xfrm>
            <a:off x="4887825" y="3162296"/>
            <a:ext cx="2690611" cy="392481"/>
          </a:xfrm>
        </p:spPr>
        <p:txBody>
          <a:bodyPr anchor="b">
            <a:noAutofit/>
          </a:bodyPr>
          <a:lstStyle>
            <a:lvl1pPr marL="0" indent="0" algn="ctr">
              <a:buNone/>
              <a:defRPr sz="3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80229403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29000" decel="26000" autoRev="1" fill="hold" nodeType="withEffect">
                                      <p:stCondLst>
                                        <p:cond delay="0"/>
                                      </p:stCondLst>
                                      <p:childTnLst>
                                        <p:animMotion origin="layout" path="M -3.61111E-6 -3.95062E-6 L 0.07136 0.00062 " pathEditMode="relative" rAng="0" ptsTypes="AA">
                                          <p:cBhvr>
                                            <p:cTn id="6" dur="5500" fill="hold"/>
                                            <p:tgtEl>
                                              <p:spTgt spid="2"/>
                                            </p:tgtEl>
                                            <p:attrNameLst>
                                              <p:attrName>ppt_x</p:attrName>
                                              <p:attrName>ppt_y</p:attrName>
                                            </p:attrNameLst>
                                          </p:cBhvr>
                                          <p:rCtr x="3559" y="31"/>
                                        </p:animMotion>
                                      </p:childTnLst>
                                    </p:cTn>
                                  </p:par>
                                  <p:par>
                                    <p:cTn id="7" presetID="42" presetClass="path" presetSubtype="0" repeatCount="indefinite" accel="9000" decel="8000" autoRev="1" fill="hold" nodeType="withEffect">
                                      <p:stCondLst>
                                        <p:cond delay="100"/>
                                      </p:stCondLst>
                                      <p:childTnLst>
                                        <p:animMotion origin="layout" path="M 1.11111E-6 1.97531E-6 L 0.00677 -0.0179 " pathEditMode="relative" rAng="0" ptsTypes="AA">
                                          <p:cBhvr>
                                            <p:cTn id="8" dur="2750" fill="hold"/>
                                            <p:tgtEl>
                                              <p:spTgt spid="5"/>
                                            </p:tgtEl>
                                            <p:attrNameLst>
                                              <p:attrName>ppt_x</p:attrName>
                                              <p:attrName>ppt_y</p:attrName>
                                            </p:attrNameLst>
                                          </p:cBhvr>
                                          <p:rCtr x="330" y="-895"/>
                                        </p:animMotion>
                                      </p:childTnLst>
                                    </p:cTn>
                                  </p:par>
                                  <p:par>
                                    <p:cTn id="9" presetID="8" presetClass="emph" presetSubtype="0" repeatCount="indefinite" accel="2500" autoRev="1" fill="hold" nodeType="withEffect" p14:presetBounceEnd="3500">
                                      <p:stCondLst>
                                        <p:cond delay="0"/>
                                      </p:stCondLst>
                                      <p:childTnLst>
                                        <p:animRot by="300000" p14:bounceEnd="3500">
                                          <p:cBhvr>
                                            <p:cTn id="10" dur="6750" fill="hold"/>
                                            <p:tgtEl>
                                              <p:spTgt spid="5"/>
                                            </p:tgtEl>
                                            <p:attrNameLst>
                                              <p:attrName>r</p:attrName>
                                            </p:attrNameLst>
                                          </p:cBhvr>
                                        </p:animRot>
                                      </p:childTnLst>
                                    </p:cTn>
                                  </p:par>
                                  <p:par>
                                    <p:cTn id="11" presetID="42" presetClass="path" presetSubtype="0" repeatCount="indefinite" accel="3636" decel="4000" autoRev="1" fill="hold" nodeType="withEffect">
                                      <p:stCondLst>
                                        <p:cond delay="100"/>
                                      </p:stCondLst>
                                      <p:childTnLst>
                                        <p:animMotion origin="layout" path="M 0 3.33333E-6 L 0.00538 -0.0105 " pathEditMode="relative" rAng="0" ptsTypes="AA">
                                          <p:cBhvr>
                                            <p:cTn id="12" dur="4500" fill="hold"/>
                                            <p:tgtEl>
                                              <p:spTgt spid="21"/>
                                            </p:tgtEl>
                                            <p:attrNameLst>
                                              <p:attrName>ppt_x</p:attrName>
                                              <p:attrName>ppt_y</p:attrName>
                                            </p:attrNameLst>
                                          </p:cBhvr>
                                          <p:rCtr x="260" y="-525"/>
                                        </p:animMotion>
                                      </p:childTnLst>
                                    </p:cTn>
                                  </p:par>
                                  <p:par>
                                    <p:cTn id="13" presetID="8" presetClass="emph" presetSubtype="0" repeatCount="indefinite" accel="2500" autoRev="1" fill="hold" nodeType="withEffect" p14:presetBounceEnd="3500">
                                      <p:stCondLst>
                                        <p:cond delay="0"/>
                                      </p:stCondLst>
                                      <p:childTnLst>
                                        <p:animRot by="300000" p14:bounceEnd="3500">
                                          <p:cBhvr>
                                            <p:cTn id="14" dur="3500" fill="hold"/>
                                            <p:tgtEl>
                                              <p:spTgt spid="21"/>
                                            </p:tgtEl>
                                            <p:attrNameLst>
                                              <p:attrName>r</p:attrName>
                                            </p:attrNameLst>
                                          </p:cBhvr>
                                        </p:animRot>
                                      </p:childTnLst>
                                    </p:cTn>
                                  </p:par>
                                  <p:par>
                                    <p:cTn id="15" presetID="42" presetClass="path" presetSubtype="0" repeatCount="indefinite" accel="3636" autoRev="1" fill="hold" nodeType="withEffect" p14:presetBounceEnd="5091">
                                      <p:stCondLst>
                                        <p:cond delay="100"/>
                                      </p:stCondLst>
                                      <p:childTnLst>
                                        <p:animMotion origin="layout" path="M -0.01545 0.01203 L 1.94444E-6 3.45679E-6 " pathEditMode="relative" rAng="0" ptsTypes="AA" p14:bounceEnd="5091">
                                          <p:cBhvr>
                                            <p:cTn id="16" dur="3250" fill="hold"/>
                                            <p:tgtEl>
                                              <p:spTgt spid="7"/>
                                            </p:tgtEl>
                                            <p:attrNameLst>
                                              <p:attrName>ppt_x</p:attrName>
                                              <p:attrName>ppt_y</p:attrName>
                                            </p:attrNameLst>
                                          </p:cBhvr>
                                          <p:rCtr x="764" y="-617"/>
                                        </p:animMotion>
                                      </p:childTnLst>
                                    </p:cTn>
                                  </p:par>
                                  <p:par>
                                    <p:cTn id="17" presetID="8" presetClass="emph" presetSubtype="0" repeatCount="indefinite" accel="2500" autoRev="1" fill="hold" nodeType="withEffect" p14:presetBounceEnd="3500">
                                      <p:stCondLst>
                                        <p:cond delay="0"/>
                                      </p:stCondLst>
                                      <p:childTnLst>
                                        <p:animRot by="300000" p14:bounceEnd="3500">
                                          <p:cBhvr>
                                            <p:cTn id="18" dur="825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29000" decel="26000" autoRev="1" fill="hold" nodeType="withEffect">
                                      <p:stCondLst>
                                        <p:cond delay="0"/>
                                      </p:stCondLst>
                                      <p:childTnLst>
                                        <p:animMotion origin="layout" path="M -3.61111E-6 -3.95062E-6 L 0.07136 0.00062 " pathEditMode="relative" rAng="0" ptsTypes="AA">
                                          <p:cBhvr>
                                            <p:cTn id="6" dur="5500" fill="hold"/>
                                            <p:tgtEl>
                                              <p:spTgt spid="2"/>
                                            </p:tgtEl>
                                            <p:attrNameLst>
                                              <p:attrName>ppt_x</p:attrName>
                                              <p:attrName>ppt_y</p:attrName>
                                            </p:attrNameLst>
                                          </p:cBhvr>
                                          <p:rCtr x="3559" y="31"/>
                                        </p:animMotion>
                                      </p:childTnLst>
                                    </p:cTn>
                                  </p:par>
                                  <p:par>
                                    <p:cTn id="7" presetID="42" presetClass="path" presetSubtype="0" repeatCount="indefinite" accel="9000" decel="8000" autoRev="1" fill="hold" nodeType="withEffect">
                                      <p:stCondLst>
                                        <p:cond delay="100"/>
                                      </p:stCondLst>
                                      <p:childTnLst>
                                        <p:animMotion origin="layout" path="M 1.11111E-6 1.97531E-6 L 0.00677 -0.0179 " pathEditMode="relative" rAng="0" ptsTypes="AA">
                                          <p:cBhvr>
                                            <p:cTn id="8" dur="2750" fill="hold"/>
                                            <p:tgtEl>
                                              <p:spTgt spid="5"/>
                                            </p:tgtEl>
                                            <p:attrNameLst>
                                              <p:attrName>ppt_x</p:attrName>
                                              <p:attrName>ppt_y</p:attrName>
                                            </p:attrNameLst>
                                          </p:cBhvr>
                                          <p:rCtr x="330" y="-895"/>
                                        </p:animMotion>
                                      </p:childTnLst>
                                    </p:cTn>
                                  </p:par>
                                  <p:par>
                                    <p:cTn id="9" presetID="8" presetClass="emph" presetSubtype="0" repeatCount="indefinite" accel="2500" autoRev="1" fill="hold" nodeType="withEffect">
                                      <p:stCondLst>
                                        <p:cond delay="0"/>
                                      </p:stCondLst>
                                      <p:childTnLst>
                                        <p:animRot by="300000">
                                          <p:cBhvr>
                                            <p:cTn id="10" dur="6750" fill="hold"/>
                                            <p:tgtEl>
                                              <p:spTgt spid="5"/>
                                            </p:tgtEl>
                                            <p:attrNameLst>
                                              <p:attrName>r</p:attrName>
                                            </p:attrNameLst>
                                          </p:cBhvr>
                                        </p:animRot>
                                      </p:childTnLst>
                                    </p:cTn>
                                  </p:par>
                                  <p:par>
                                    <p:cTn id="11" presetID="42" presetClass="path" presetSubtype="0" repeatCount="indefinite" accel="3636" decel="4000" autoRev="1" fill="hold" nodeType="withEffect">
                                      <p:stCondLst>
                                        <p:cond delay="100"/>
                                      </p:stCondLst>
                                      <p:childTnLst>
                                        <p:animMotion origin="layout" path="M 0 3.33333E-6 L 0.00538 -0.0105 " pathEditMode="relative" rAng="0" ptsTypes="AA">
                                          <p:cBhvr>
                                            <p:cTn id="12" dur="4500" fill="hold"/>
                                            <p:tgtEl>
                                              <p:spTgt spid="21"/>
                                            </p:tgtEl>
                                            <p:attrNameLst>
                                              <p:attrName>ppt_x</p:attrName>
                                              <p:attrName>ppt_y</p:attrName>
                                            </p:attrNameLst>
                                          </p:cBhvr>
                                          <p:rCtr x="260" y="-525"/>
                                        </p:animMotion>
                                      </p:childTnLst>
                                    </p:cTn>
                                  </p:par>
                                  <p:par>
                                    <p:cTn id="13" presetID="8" presetClass="emph" presetSubtype="0" repeatCount="indefinite" accel="2500" autoRev="1" fill="hold" nodeType="withEffect">
                                      <p:stCondLst>
                                        <p:cond delay="0"/>
                                      </p:stCondLst>
                                      <p:childTnLst>
                                        <p:animRot by="300000">
                                          <p:cBhvr>
                                            <p:cTn id="14" dur="3500" fill="hold"/>
                                            <p:tgtEl>
                                              <p:spTgt spid="21"/>
                                            </p:tgtEl>
                                            <p:attrNameLst>
                                              <p:attrName>r</p:attrName>
                                            </p:attrNameLst>
                                          </p:cBhvr>
                                        </p:animRot>
                                      </p:childTnLst>
                                    </p:cTn>
                                  </p:par>
                                  <p:par>
                                    <p:cTn id="15" presetID="42" presetClass="path" presetSubtype="0" repeatCount="indefinite" accel="3636" autoRev="1" fill="hold" nodeType="withEffect">
                                      <p:stCondLst>
                                        <p:cond delay="100"/>
                                      </p:stCondLst>
                                      <p:childTnLst>
                                        <p:animMotion origin="layout" path="M -0.01545 0.01203 L 1.94444E-6 3.45679E-6 " pathEditMode="relative" rAng="0" ptsTypes="AA">
                                          <p:cBhvr>
                                            <p:cTn id="16" dur="3250" fill="hold"/>
                                            <p:tgtEl>
                                              <p:spTgt spid="7"/>
                                            </p:tgtEl>
                                            <p:attrNameLst>
                                              <p:attrName>ppt_x</p:attrName>
                                              <p:attrName>ppt_y</p:attrName>
                                            </p:attrNameLst>
                                          </p:cBhvr>
                                          <p:rCtr x="764" y="-617"/>
                                        </p:animMotion>
                                      </p:childTnLst>
                                    </p:cTn>
                                  </p:par>
                                  <p:par>
                                    <p:cTn id="17" presetID="8" presetClass="emph" presetSubtype="0" repeatCount="indefinite" accel="2500" autoRev="1" fill="hold" nodeType="withEffect">
                                      <p:stCondLst>
                                        <p:cond delay="0"/>
                                      </p:stCondLst>
                                      <p:childTnLst>
                                        <p:animRot by="300000">
                                          <p:cBhvr>
                                            <p:cTn id="18" dur="825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4959601-4BE1-E5E5-A7F9-E129DDA7AEF8}"/>
              </a:ext>
            </a:extLst>
          </p:cNvPr>
          <p:cNvSpPr>
            <a:spLocks noGrp="1"/>
          </p:cNvSpPr>
          <p:nvPr>
            <p:ph type="ctrTitle" hasCustomPrompt="1"/>
          </p:nvPr>
        </p:nvSpPr>
        <p:spPr>
          <a:xfrm>
            <a:off x="2721685" y="552451"/>
            <a:ext cx="3700630" cy="1158014"/>
          </a:xfrm>
        </p:spPr>
        <p:txBody>
          <a:bodyPr anchor="t">
            <a:noAutofit/>
          </a:bodyPr>
          <a:lstStyle>
            <a:lvl1pPr algn="ctr">
              <a:lnSpc>
                <a:spcPct val="80000"/>
              </a:lnSpc>
              <a:defRPr sz="5400" b="1">
                <a:latin typeface="Staatliches" pitchFamily="2" charset="0"/>
              </a:defRPr>
            </a:lvl1pPr>
          </a:lstStyle>
          <a:p>
            <a:r>
              <a:rPr lang="en-US" dirty="0"/>
              <a:t>Click to edit Master title style</a:t>
            </a:r>
          </a:p>
        </p:txBody>
      </p:sp>
    </p:spTree>
    <p:extLst>
      <p:ext uri="{BB962C8B-B14F-4D97-AF65-F5344CB8AC3E}">
        <p14:creationId xmlns:p14="http://schemas.microsoft.com/office/powerpoint/2010/main" val="1896818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One column text">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68F7DF3-02F3-41BF-A060-159BA21B5D03}"/>
              </a:ext>
            </a:extLst>
          </p:cNvPr>
          <p:cNvSpPr>
            <a:spLocks noGrp="1"/>
          </p:cNvSpPr>
          <p:nvPr>
            <p:ph sz="half" idx="2" hasCustomPrompt="1"/>
          </p:nvPr>
        </p:nvSpPr>
        <p:spPr>
          <a:xfrm>
            <a:off x="723900" y="2086672"/>
            <a:ext cx="4224183" cy="2270177"/>
          </a:xfrm>
        </p:spPr>
        <p:txBody>
          <a:bodyPr>
            <a:noAutofit/>
          </a:bodyPr>
          <a:lstStyle>
            <a:lvl1pPr marL="0" indent="0">
              <a:buNone/>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1">
            <a:extLst>
              <a:ext uri="{FF2B5EF4-FFF2-40B4-BE49-F238E27FC236}">
                <a16:creationId xmlns:a16="http://schemas.microsoft.com/office/drawing/2014/main" id="{096EF09D-EFA4-B663-E5F4-CF64F187C1A2}"/>
              </a:ext>
            </a:extLst>
          </p:cNvPr>
          <p:cNvSpPr>
            <a:spLocks noGrp="1"/>
          </p:cNvSpPr>
          <p:nvPr>
            <p:ph type="ctrTitle" hasCustomPrompt="1"/>
          </p:nvPr>
        </p:nvSpPr>
        <p:spPr>
          <a:xfrm>
            <a:off x="723899" y="552451"/>
            <a:ext cx="4224183" cy="1158014"/>
          </a:xfrm>
        </p:spPr>
        <p:txBody>
          <a:bodyPr anchor="t">
            <a:noAutofit/>
          </a:bodyPr>
          <a:lstStyle>
            <a:lvl1pPr algn="l">
              <a:lnSpc>
                <a:spcPct val="80000"/>
              </a:lnSpc>
              <a:defRPr sz="5400" b="1">
                <a:latin typeface="Staatliches" pitchFamily="2" charset="0"/>
              </a:defRPr>
            </a:lvl1pPr>
          </a:lstStyle>
          <a:p>
            <a:r>
              <a:rPr lang="en-US" dirty="0"/>
              <a:t>Click to edit Master title style</a:t>
            </a:r>
          </a:p>
        </p:txBody>
      </p:sp>
      <p:sp>
        <p:nvSpPr>
          <p:cNvPr id="3" name="Marcador de posición de imagen 2">
            <a:extLst>
              <a:ext uri="{FF2B5EF4-FFF2-40B4-BE49-F238E27FC236}">
                <a16:creationId xmlns:a16="http://schemas.microsoft.com/office/drawing/2014/main" id="{E9E8F6C4-D890-F98C-8754-CB0360F01D6D}"/>
              </a:ext>
            </a:extLst>
          </p:cNvPr>
          <p:cNvSpPr>
            <a:spLocks noGrp="1"/>
          </p:cNvSpPr>
          <p:nvPr>
            <p:ph type="pic" sz="quarter" idx="10"/>
          </p:nvPr>
        </p:nvSpPr>
        <p:spPr>
          <a:xfrm>
            <a:off x="5517376" y="2072069"/>
            <a:ext cx="1768556" cy="1753044"/>
          </a:xfrm>
          <a:prstGeom prst="ellipse">
            <a:avLst/>
          </a:prstGeom>
        </p:spPr>
        <p:txBody>
          <a:bodyPr/>
          <a:lstStyle/>
          <a:p>
            <a:endParaRPr lang="es-ES" dirty="0"/>
          </a:p>
        </p:txBody>
      </p:sp>
    </p:spTree>
    <p:extLst>
      <p:ext uri="{BB962C8B-B14F-4D97-AF65-F5344CB8AC3E}">
        <p14:creationId xmlns:p14="http://schemas.microsoft.com/office/powerpoint/2010/main" val="1907460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ain point">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809043F-2CB1-4697-ADC0-1A4B5CEE02B4}"/>
              </a:ext>
            </a:extLst>
          </p:cNvPr>
          <p:cNvSpPr>
            <a:spLocks noGrp="1"/>
          </p:cNvSpPr>
          <p:nvPr>
            <p:ph type="title"/>
          </p:nvPr>
        </p:nvSpPr>
        <p:spPr>
          <a:xfrm>
            <a:off x="723900" y="1243260"/>
            <a:ext cx="7696200" cy="2656981"/>
          </a:xfrm>
        </p:spPr>
        <p:txBody>
          <a:bodyPr/>
          <a:lstStyle/>
          <a:p>
            <a:r>
              <a:rPr lang="en-US" dirty="0"/>
              <a:t>Click to edit Master title style</a:t>
            </a:r>
          </a:p>
        </p:txBody>
      </p:sp>
    </p:spTree>
    <p:extLst>
      <p:ext uri="{BB962C8B-B14F-4D97-AF65-F5344CB8AC3E}">
        <p14:creationId xmlns:p14="http://schemas.microsoft.com/office/powerpoint/2010/main" val="1604782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nd description">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pic>
        <p:nvPicPr>
          <p:cNvPr id="13" name="Imagen 12" descr="Forma&#10;&#10;Descripción generada automáticamente">
            <a:extLst>
              <a:ext uri="{FF2B5EF4-FFF2-40B4-BE49-F238E27FC236}">
                <a16:creationId xmlns:a16="http://schemas.microsoft.com/office/drawing/2014/main" id="{175104E1-FF75-F03A-4E72-E4AD26F7E20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337" t="11190" r="6761" b="12346"/>
          <a:stretch/>
        </p:blipFill>
        <p:spPr>
          <a:xfrm rot="10800000" flipH="1" flipV="1">
            <a:off x="7454375" y="423185"/>
            <a:ext cx="2293129" cy="1134961"/>
          </a:xfrm>
          <a:prstGeom prst="rect">
            <a:avLst/>
          </a:prstGeom>
        </p:spPr>
      </p:pic>
      <p:pic>
        <p:nvPicPr>
          <p:cNvPr id="10" name="Imagen 9" descr="Un dibujo de un animal&#10;&#10;Descripción generada automáticamente con confianza baja">
            <a:extLst>
              <a:ext uri="{FF2B5EF4-FFF2-40B4-BE49-F238E27FC236}">
                <a16:creationId xmlns:a16="http://schemas.microsoft.com/office/drawing/2014/main" id="{F6B481E3-3B9D-3FF3-6616-2306490D9BF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91" t="15216" r="41135" b="20031"/>
          <a:stretch/>
        </p:blipFill>
        <p:spPr>
          <a:xfrm rot="10800000" flipH="1" flipV="1">
            <a:off x="4315968" y="2124636"/>
            <a:ext cx="5065776" cy="3188028"/>
          </a:xfrm>
          <a:prstGeom prst="rect">
            <a:avLst/>
          </a:prstGeom>
        </p:spPr>
      </p:pic>
      <p:sp>
        <p:nvSpPr>
          <p:cNvPr id="6" name="Text Placeholder 3">
            <a:extLst>
              <a:ext uri="{FF2B5EF4-FFF2-40B4-BE49-F238E27FC236}">
                <a16:creationId xmlns:a16="http://schemas.microsoft.com/office/drawing/2014/main" id="{A9051F0E-F8D2-B290-5ECB-737621E7077B}"/>
              </a:ext>
            </a:extLst>
          </p:cNvPr>
          <p:cNvSpPr>
            <a:spLocks noGrp="1"/>
          </p:cNvSpPr>
          <p:nvPr>
            <p:ph type="body" sz="half" idx="2" hasCustomPrompt="1"/>
          </p:nvPr>
        </p:nvSpPr>
        <p:spPr>
          <a:xfrm>
            <a:off x="723901" y="3556751"/>
            <a:ext cx="2919632" cy="845128"/>
          </a:xfrm>
        </p:spPr>
        <p:txBody>
          <a:bodyPr>
            <a:no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8" name="Title 1">
            <a:extLst>
              <a:ext uri="{FF2B5EF4-FFF2-40B4-BE49-F238E27FC236}">
                <a16:creationId xmlns:a16="http://schemas.microsoft.com/office/drawing/2014/main" id="{47BEFE41-2B4A-7DEB-7A96-96946891311F}"/>
              </a:ext>
            </a:extLst>
          </p:cNvPr>
          <p:cNvSpPr>
            <a:spLocks noGrp="1"/>
          </p:cNvSpPr>
          <p:nvPr>
            <p:ph type="ctrTitle" hasCustomPrompt="1"/>
          </p:nvPr>
        </p:nvSpPr>
        <p:spPr>
          <a:xfrm>
            <a:off x="723899" y="800978"/>
            <a:ext cx="3429887" cy="2734785"/>
          </a:xfrm>
        </p:spPr>
        <p:txBody>
          <a:bodyPr anchor="b">
            <a:noAutofit/>
          </a:bodyPr>
          <a:lstStyle>
            <a:lvl1pPr algn="l">
              <a:lnSpc>
                <a:spcPct val="80000"/>
              </a:lnSpc>
              <a:defRPr sz="5400" b="1">
                <a:latin typeface="Staatliches" pitchFamily="2" charset="0"/>
              </a:defRPr>
            </a:lvl1pPr>
          </a:lstStyle>
          <a:p>
            <a:r>
              <a:rPr lang="en-US" dirty="0"/>
              <a:t>Click to edit Master title style</a:t>
            </a:r>
          </a:p>
        </p:txBody>
      </p:sp>
      <p:sp>
        <p:nvSpPr>
          <p:cNvPr id="3" name="Marcador de posición de imagen 9">
            <a:extLst>
              <a:ext uri="{FF2B5EF4-FFF2-40B4-BE49-F238E27FC236}">
                <a16:creationId xmlns:a16="http://schemas.microsoft.com/office/drawing/2014/main" id="{3AF2FBCA-206D-E060-CA0A-D0D1F42A738B}"/>
              </a:ext>
            </a:extLst>
          </p:cNvPr>
          <p:cNvSpPr>
            <a:spLocks noGrp="1"/>
          </p:cNvSpPr>
          <p:nvPr>
            <p:ph type="pic" sz="quarter" idx="10"/>
          </p:nvPr>
        </p:nvSpPr>
        <p:spPr>
          <a:xfrm rot="185466">
            <a:off x="5181490" y="680791"/>
            <a:ext cx="3001482" cy="3759733"/>
          </a:xfrm>
          <a:prstGeom prst="roundRect">
            <a:avLst>
              <a:gd name="adj" fmla="val 9934"/>
            </a:avLst>
          </a:prstGeom>
        </p:spPr>
      </p:sp>
    </p:spTree>
    <p:extLst>
      <p:ext uri="{BB962C8B-B14F-4D97-AF65-F5344CB8AC3E}">
        <p14:creationId xmlns:p14="http://schemas.microsoft.com/office/powerpoint/2010/main" val="16358001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14:presetBounceEnd="5091">
                                      <p:stCondLst>
                                        <p:cond delay="100"/>
                                      </p:stCondLst>
                                      <p:childTnLst>
                                        <p:animMotion origin="layout" path="M 1.66667E-6 0.00123 L 0.01337 0.03056 " pathEditMode="relative" rAng="0" ptsTypes="AA" p14:bounceEnd="5091">
                                          <p:cBhvr>
                                            <p:cTn id="6" dur="6750" fill="hold"/>
                                            <p:tgtEl>
                                              <p:spTgt spid="10"/>
                                            </p:tgtEl>
                                            <p:attrNameLst>
                                              <p:attrName>ppt_x</p:attrName>
                                              <p:attrName>ppt_y</p:attrName>
                                            </p:attrNameLst>
                                          </p:cBhvr>
                                          <p:rCtr x="660" y="1451"/>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3500" fill="hold"/>
                                            <p:tgtEl>
                                              <p:spTgt spid="10"/>
                                            </p:tgtEl>
                                            <p:attrNameLst>
                                              <p:attrName>r</p:attrName>
                                            </p:attrNameLst>
                                          </p:cBhvr>
                                        </p:animRot>
                                      </p:childTnLst>
                                    </p:cTn>
                                  </p:par>
                                  <p:par>
                                    <p:cTn id="9" presetID="35" presetClass="path" presetSubtype="0" repeatCount="indefinite" accel="29000" decel="26000" autoRev="1" fill="hold" nodeType="withEffect">
                                      <p:stCondLst>
                                        <p:cond delay="0"/>
                                      </p:stCondLst>
                                      <p:childTnLst>
                                        <p:animMotion origin="layout" path="M 5E-6 -2.59259E-6 L 0.07135 0.00062 " pathEditMode="relative" rAng="0" ptsTypes="AA">
                                          <p:cBhvr>
                                            <p:cTn id="10" dur="7250" fill="hold"/>
                                            <p:tgtEl>
                                              <p:spTgt spid="13"/>
                                            </p:tgtEl>
                                            <p:attrNameLst>
                                              <p:attrName>ppt_x</p:attrName>
                                              <p:attrName>ppt_y</p:attrName>
                                            </p:attrNameLst>
                                          </p:cBhvr>
                                          <p:rCtr x="3559"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stCondLst>
                                        <p:cond delay="100"/>
                                      </p:stCondLst>
                                      <p:childTnLst>
                                        <p:animMotion origin="layout" path="M 1.66667E-6 0.00123 L 0.01337 0.03056 " pathEditMode="relative" rAng="0" ptsTypes="AA">
                                          <p:cBhvr>
                                            <p:cTn id="6" dur="6750" fill="hold"/>
                                            <p:tgtEl>
                                              <p:spTgt spid="10"/>
                                            </p:tgtEl>
                                            <p:attrNameLst>
                                              <p:attrName>ppt_x</p:attrName>
                                              <p:attrName>ppt_y</p:attrName>
                                            </p:attrNameLst>
                                          </p:cBhvr>
                                          <p:rCtr x="660" y="1451"/>
                                        </p:animMotion>
                                      </p:childTnLst>
                                    </p:cTn>
                                  </p:par>
                                  <p:par>
                                    <p:cTn id="7" presetID="8" presetClass="emph" presetSubtype="0" repeatCount="indefinite" accel="2500" autoRev="1" fill="hold" nodeType="withEffect">
                                      <p:stCondLst>
                                        <p:cond delay="0"/>
                                      </p:stCondLst>
                                      <p:childTnLst>
                                        <p:animRot by="300000">
                                          <p:cBhvr>
                                            <p:cTn id="8" dur="3500" fill="hold"/>
                                            <p:tgtEl>
                                              <p:spTgt spid="10"/>
                                            </p:tgtEl>
                                            <p:attrNameLst>
                                              <p:attrName>r</p:attrName>
                                            </p:attrNameLst>
                                          </p:cBhvr>
                                        </p:animRot>
                                      </p:childTnLst>
                                    </p:cTn>
                                  </p:par>
                                  <p:par>
                                    <p:cTn id="9" presetID="35" presetClass="path" presetSubtype="0" repeatCount="indefinite" accel="29000" decel="26000" autoRev="1" fill="hold" nodeType="withEffect">
                                      <p:stCondLst>
                                        <p:cond delay="0"/>
                                      </p:stCondLst>
                                      <p:childTnLst>
                                        <p:animMotion origin="layout" path="M 5E-6 -2.59259E-6 L 0.07135 0.00062 " pathEditMode="relative" rAng="0" ptsTypes="AA">
                                          <p:cBhvr>
                                            <p:cTn id="10" dur="7250" fill="hold"/>
                                            <p:tgtEl>
                                              <p:spTgt spid="13"/>
                                            </p:tgtEl>
                                            <p:attrNameLst>
                                              <p:attrName>ppt_x</p:attrName>
                                              <p:attrName>ppt_y</p:attrName>
                                            </p:attrNameLst>
                                          </p:cBhvr>
                                          <p:rCtr x="3559"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ption">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3900" y="3844151"/>
            <a:ext cx="7696199" cy="746899"/>
          </a:xfrm>
        </p:spPr>
        <p:txBody>
          <a:bodyPr anchor="b">
            <a:noAutofit/>
          </a:bodyPr>
          <a:lstStyle>
            <a:lvl1pPr>
              <a:defRPr sz="35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504375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23900" y="552450"/>
            <a:ext cx="7696200" cy="71556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723900" y="1369219"/>
            <a:ext cx="7696200" cy="322183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0480007"/>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65" r:id="rId3"/>
    <p:sldLayoutId id="2147483667" r:id="rId4"/>
    <p:sldLayoutId id="2147483669" r:id="rId5"/>
    <p:sldLayoutId id="2147483676" r:id="rId6"/>
    <p:sldLayoutId id="2147483658" r:id="rId7"/>
    <p:sldLayoutId id="2147483671" r:id="rId8"/>
    <p:sldLayoutId id="2147483672" r:id="rId9"/>
    <p:sldLayoutId id="2147483659" r:id="rId10"/>
    <p:sldLayoutId id="2147483670" r:id="rId11"/>
    <p:sldLayoutId id="2147483677" r:id="rId12"/>
    <p:sldLayoutId id="2147483678" r:id="rId13"/>
  </p:sldLayoutIdLst>
  <p:txStyles>
    <p:titleStyle>
      <a:lvl1pPr algn="l" defTabSz="685800" rtl="0" eaLnBrk="1" latinLnBrk="0" hangingPunct="1">
        <a:lnSpc>
          <a:spcPct val="90000"/>
        </a:lnSpc>
        <a:spcBef>
          <a:spcPct val="0"/>
        </a:spcBef>
        <a:buNone/>
        <a:defRPr sz="3500" kern="1200">
          <a:solidFill>
            <a:schemeClr val="tx1"/>
          </a:solidFill>
          <a:latin typeface="Staatliches"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48">
          <p15:clr>
            <a:srgbClr val="F26B43"/>
          </p15:clr>
        </p15:guide>
        <p15:guide id="2" orient="horz" pos="2892">
          <p15:clr>
            <a:srgbClr val="F26B43"/>
          </p15:clr>
        </p15:guide>
        <p15:guide id="3" pos="456">
          <p15:clr>
            <a:srgbClr val="F26B43"/>
          </p15:clr>
        </p15:guide>
        <p15:guide id="4" pos="5304">
          <p15:clr>
            <a:srgbClr val="F26B43"/>
          </p15:clr>
        </p15:guide>
        <p15:guide id="5" pos="2880">
          <p15:clr>
            <a:srgbClr val="F26B43"/>
          </p15:clr>
        </p15:guide>
        <p15:guide id="6" orient="horz" pos="162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7.png"/><Relationship Id="rId12"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0.png"/><Relationship Id="rId5" Type="http://schemas.openxmlformats.org/officeDocument/2006/relationships/image" Target="../media/image3.png"/><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image" Target="../media/image8.png"/><Relationship Id="rId1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30.gif"/><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32.jpg"/><Relationship Id="rId7"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38.png"/><Relationship Id="rId3" Type="http://schemas.openxmlformats.org/officeDocument/2006/relationships/image" Target="../media/image3.png"/><Relationship Id="rId7" Type="http://schemas.openxmlformats.org/officeDocument/2006/relationships/image" Target="../media/image2.png"/><Relationship Id="rId12"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5.png"/><Relationship Id="rId11" Type="http://schemas.openxmlformats.org/officeDocument/2006/relationships/image" Target="../media/image36.png"/><Relationship Id="rId5" Type="http://schemas.openxmlformats.org/officeDocument/2006/relationships/image" Target="../media/image4.png"/><Relationship Id="rId10" Type="http://schemas.openxmlformats.org/officeDocument/2006/relationships/image" Target="../media/image35.png"/><Relationship Id="rId4" Type="http://schemas.openxmlformats.org/officeDocument/2006/relationships/image" Target="../media/image1.png"/><Relationship Id="rId9" Type="http://schemas.openxmlformats.org/officeDocument/2006/relationships/image" Target="../media/image34.png"/><Relationship Id="rId14" Type="http://schemas.openxmlformats.org/officeDocument/2006/relationships/image" Target="../media/image39.png"/></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0.png"/><Relationship Id="rId7"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7.png"/><Relationship Id="rId10" Type="http://schemas.openxmlformats.org/officeDocument/2006/relationships/image" Target="../media/image18.png"/><Relationship Id="rId4" Type="http://schemas.openxmlformats.org/officeDocument/2006/relationships/image" Target="../media/image4.pn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21.png"/><Relationship Id="rId4" Type="http://schemas.openxmlformats.org/officeDocument/2006/relationships/image" Target="../media/image1.pn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21.png"/><Relationship Id="rId4" Type="http://schemas.openxmlformats.org/officeDocument/2006/relationships/image" Target="../media/image1.pn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21.png"/><Relationship Id="rId4" Type="http://schemas.openxmlformats.org/officeDocument/2006/relationships/image" Target="../media/image1.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21.png"/><Relationship Id="rId4" Type="http://schemas.openxmlformats.org/officeDocument/2006/relationships/image" Target="../media/image1.pn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1000">
              <a:schemeClr val="accent3">
                <a:lumMod val="10000"/>
                <a:alpha val="78000"/>
              </a:schemeClr>
            </a:gs>
            <a:gs pos="88000">
              <a:schemeClr val="accent3">
                <a:lumMod val="10000"/>
              </a:schemeClr>
            </a:gs>
          </a:gsLst>
          <a:lin ang="5400000" scaled="1"/>
        </a:gradFill>
        <a:effectLst/>
      </p:bgPr>
    </p:bg>
    <p:spTree>
      <p:nvGrpSpPr>
        <p:cNvPr id="1" name=""/>
        <p:cNvGrpSpPr/>
        <p:nvPr/>
      </p:nvGrpSpPr>
      <p:grpSpPr>
        <a:xfrm>
          <a:off x="0" y="0"/>
          <a:ext cx="0" cy="0"/>
          <a:chOff x="0" y="0"/>
          <a:chExt cx="0" cy="0"/>
        </a:xfrm>
      </p:grpSpPr>
      <p:pic>
        <p:nvPicPr>
          <p:cNvPr id="4" name="Imagen 3" descr="Forma&#10;&#10;Descripción generada automáticamente">
            <a:extLst>
              <a:ext uri="{FF2B5EF4-FFF2-40B4-BE49-F238E27FC236}">
                <a16:creationId xmlns:a16="http://schemas.microsoft.com/office/drawing/2014/main" id="{0616DF4A-2FFF-2C13-7E9C-4F919C3197DA}"/>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6996" b="12346"/>
          <a:stretch/>
        </p:blipFill>
        <p:spPr>
          <a:xfrm>
            <a:off x="-94891" y="3405721"/>
            <a:ext cx="2286955" cy="1134961"/>
          </a:xfrm>
          <a:prstGeom prst="rect">
            <a:avLst/>
          </a:prstGeom>
        </p:spPr>
      </p:pic>
      <p:pic>
        <p:nvPicPr>
          <p:cNvPr id="5" name="Imagen 4" descr="Imagen que contiene electrónica, cd, computadora&#10;&#10;Descripción generada automáticamente">
            <a:extLst>
              <a:ext uri="{FF2B5EF4-FFF2-40B4-BE49-F238E27FC236}">
                <a16:creationId xmlns:a16="http://schemas.microsoft.com/office/drawing/2014/main" id="{B33848EC-A231-1995-0AA4-F7B721A2404F}"/>
              </a:ext>
            </a:extLst>
          </p:cNvPr>
          <p:cNvPicPr>
            <a:picLocks noChangeAspect="1"/>
          </p:cNvPicPr>
          <p:nvPr/>
        </p:nvPicPr>
        <p:blipFill rotWithShape="1">
          <a:blip r:embed="rId4">
            <a:extLst>
              <a:ext uri="{28A0092B-C50C-407E-A947-70E740481C1C}">
                <a14:useLocalDpi xmlns:a14="http://schemas.microsoft.com/office/drawing/2010/main" val="0"/>
              </a:ext>
            </a:extLst>
          </a:blip>
          <a:srcRect l="41564" t="-1" r="13066" b="2056"/>
          <a:stretch/>
        </p:blipFill>
        <p:spPr>
          <a:xfrm>
            <a:off x="-403665" y="2125543"/>
            <a:ext cx="2553002" cy="3100153"/>
          </a:xfrm>
          <a:prstGeom prst="rect">
            <a:avLst/>
          </a:prstGeom>
        </p:spPr>
      </p:pic>
      <p:grpSp>
        <p:nvGrpSpPr>
          <p:cNvPr id="27" name="Grupo 26">
            <a:extLst>
              <a:ext uri="{FF2B5EF4-FFF2-40B4-BE49-F238E27FC236}">
                <a16:creationId xmlns:a16="http://schemas.microsoft.com/office/drawing/2014/main" id="{0252CE12-3B36-12AF-BC31-EECE72395B89}"/>
              </a:ext>
            </a:extLst>
          </p:cNvPr>
          <p:cNvGrpSpPr/>
          <p:nvPr/>
        </p:nvGrpSpPr>
        <p:grpSpPr>
          <a:xfrm>
            <a:off x="1394737" y="552451"/>
            <a:ext cx="6221780" cy="3538714"/>
            <a:chOff x="1217515" y="451653"/>
            <a:chExt cx="6576224" cy="3740309"/>
          </a:xfrm>
        </p:grpSpPr>
        <p:sp>
          <p:nvSpPr>
            <p:cNvPr id="12" name="Rectángulo 11">
              <a:extLst>
                <a:ext uri="{FF2B5EF4-FFF2-40B4-BE49-F238E27FC236}">
                  <a16:creationId xmlns:a16="http://schemas.microsoft.com/office/drawing/2014/main" id="{1A55D6E9-C2A1-7AC4-CFE8-517A0B47B1E3}"/>
                </a:ext>
              </a:extLst>
            </p:cNvPr>
            <p:cNvSpPr/>
            <p:nvPr/>
          </p:nvSpPr>
          <p:spPr>
            <a:xfrm>
              <a:off x="7708161" y="2528961"/>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Elipse 12">
              <a:extLst>
                <a:ext uri="{FF2B5EF4-FFF2-40B4-BE49-F238E27FC236}">
                  <a16:creationId xmlns:a16="http://schemas.microsoft.com/office/drawing/2014/main" id="{509F50E8-8908-9D49-CF25-75AA9E31E354}"/>
                </a:ext>
              </a:extLst>
            </p:cNvPr>
            <p:cNvSpPr/>
            <p:nvPr/>
          </p:nvSpPr>
          <p:spPr>
            <a:xfrm>
              <a:off x="7092436" y="1245289"/>
              <a:ext cx="108243" cy="1082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Elipse 15">
              <a:extLst>
                <a:ext uri="{FF2B5EF4-FFF2-40B4-BE49-F238E27FC236}">
                  <a16:creationId xmlns:a16="http://schemas.microsoft.com/office/drawing/2014/main" id="{D76080A4-25C7-3DBE-F73F-160910291B56}"/>
                </a:ext>
              </a:extLst>
            </p:cNvPr>
            <p:cNvSpPr/>
            <p:nvPr/>
          </p:nvSpPr>
          <p:spPr>
            <a:xfrm>
              <a:off x="6571806" y="4032800"/>
              <a:ext cx="159162" cy="1591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7" name="Rectángulo 16">
              <a:extLst>
                <a:ext uri="{FF2B5EF4-FFF2-40B4-BE49-F238E27FC236}">
                  <a16:creationId xmlns:a16="http://schemas.microsoft.com/office/drawing/2014/main" id="{E4D46114-2E67-E3A5-A6FC-59CE6B7A57FD}"/>
                </a:ext>
              </a:extLst>
            </p:cNvPr>
            <p:cNvSpPr/>
            <p:nvPr/>
          </p:nvSpPr>
          <p:spPr>
            <a:xfrm>
              <a:off x="1217515" y="2357327"/>
              <a:ext cx="93867" cy="938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Elipse 23">
              <a:extLst>
                <a:ext uri="{FF2B5EF4-FFF2-40B4-BE49-F238E27FC236}">
                  <a16:creationId xmlns:a16="http://schemas.microsoft.com/office/drawing/2014/main" id="{B4D9B40B-F94C-9D00-0511-4B0E931BD7A2}"/>
                </a:ext>
              </a:extLst>
            </p:cNvPr>
            <p:cNvSpPr/>
            <p:nvPr/>
          </p:nvSpPr>
          <p:spPr>
            <a:xfrm>
              <a:off x="1874240" y="451653"/>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6" name="Elipse 25">
              <a:extLst>
                <a:ext uri="{FF2B5EF4-FFF2-40B4-BE49-F238E27FC236}">
                  <a16:creationId xmlns:a16="http://schemas.microsoft.com/office/drawing/2014/main" id="{F341BF1A-72C5-837F-B2EA-F87553846C24}"/>
                </a:ext>
              </a:extLst>
            </p:cNvPr>
            <p:cNvSpPr/>
            <p:nvPr/>
          </p:nvSpPr>
          <p:spPr>
            <a:xfrm>
              <a:off x="7460195" y="3220214"/>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6" name="Imagen 5" descr="Patrón de fondo&#10;&#10;Descripción generada automáticamente con confianza baja">
            <a:extLst>
              <a:ext uri="{FF2B5EF4-FFF2-40B4-BE49-F238E27FC236}">
                <a16:creationId xmlns:a16="http://schemas.microsoft.com/office/drawing/2014/main" id="{2C9551F7-1CC2-17DA-E795-426C995C9BA4}"/>
              </a:ext>
            </a:extLst>
          </p:cNvPr>
          <p:cNvPicPr>
            <a:picLocks noChangeAspect="1"/>
          </p:cNvPicPr>
          <p:nvPr/>
        </p:nvPicPr>
        <p:blipFill rotWithShape="1">
          <a:blip r:embed="rId5">
            <a:extLst>
              <a:ext uri="{28A0092B-C50C-407E-A947-70E740481C1C}">
                <a14:useLocalDpi xmlns:a14="http://schemas.microsoft.com/office/drawing/2010/main" val="0"/>
              </a:ext>
            </a:extLst>
          </a:blip>
          <a:srcRect l="25460" t="16723" r="2754" b="16297"/>
          <a:stretch/>
        </p:blipFill>
        <p:spPr>
          <a:xfrm>
            <a:off x="-278361" y="3485385"/>
            <a:ext cx="3276213" cy="1719481"/>
          </a:xfrm>
          <a:prstGeom prst="rect">
            <a:avLst/>
          </a:prstGeom>
        </p:spPr>
      </p:pic>
      <p:pic>
        <p:nvPicPr>
          <p:cNvPr id="8" name="Imagen 7" descr="Un dibujo de un animal&#10;&#10;Descripción generada automáticamente con confianza baja">
            <a:extLst>
              <a:ext uri="{FF2B5EF4-FFF2-40B4-BE49-F238E27FC236}">
                <a16:creationId xmlns:a16="http://schemas.microsoft.com/office/drawing/2014/main" id="{36DE4F0E-359C-8659-9F6A-E7FB60FA61C1}"/>
              </a:ext>
            </a:extLst>
          </p:cNvPr>
          <p:cNvPicPr>
            <a:picLocks noChangeAspect="1"/>
          </p:cNvPicPr>
          <p:nvPr/>
        </p:nvPicPr>
        <p:blipFill rotWithShape="1">
          <a:blip r:embed="rId6">
            <a:extLst>
              <a:ext uri="{28A0092B-C50C-407E-A947-70E740481C1C}">
                <a14:useLocalDpi xmlns:a14="http://schemas.microsoft.com/office/drawing/2010/main" val="0"/>
              </a:ext>
            </a:extLst>
          </a:blip>
          <a:srcRect l="1080" t="20768" r="52157" b="16265"/>
          <a:stretch/>
        </p:blipFill>
        <p:spPr>
          <a:xfrm>
            <a:off x="6146148" y="2218098"/>
            <a:ext cx="4093228" cy="3100152"/>
          </a:xfrm>
          <a:prstGeom prst="rect">
            <a:avLst/>
          </a:prstGeom>
        </p:spPr>
      </p:pic>
      <p:pic>
        <p:nvPicPr>
          <p:cNvPr id="9" name="Imagen 8" descr="Dibujo de una persona&#10;&#10;Descripción generada automáticamente con confianza media">
            <a:extLst>
              <a:ext uri="{FF2B5EF4-FFF2-40B4-BE49-F238E27FC236}">
                <a16:creationId xmlns:a16="http://schemas.microsoft.com/office/drawing/2014/main" id="{A2D65546-0E04-829A-2C66-1EFA7456FC6E}"/>
              </a:ext>
            </a:extLst>
          </p:cNvPr>
          <p:cNvPicPr>
            <a:picLocks noChangeAspect="1"/>
          </p:cNvPicPr>
          <p:nvPr/>
        </p:nvPicPr>
        <p:blipFill rotWithShape="1">
          <a:blip r:embed="rId7">
            <a:extLst>
              <a:ext uri="{28A0092B-C50C-407E-A947-70E740481C1C}">
                <a14:useLocalDpi xmlns:a14="http://schemas.microsoft.com/office/drawing/2010/main" val="0"/>
              </a:ext>
            </a:extLst>
          </a:blip>
          <a:srcRect l="25743" t="3625" r="32257" b="25757"/>
          <a:stretch/>
        </p:blipFill>
        <p:spPr>
          <a:xfrm>
            <a:off x="7182577" y="3375447"/>
            <a:ext cx="2239784" cy="2118417"/>
          </a:xfrm>
          <a:prstGeom prst="rect">
            <a:avLst/>
          </a:prstGeom>
        </p:spPr>
      </p:pic>
      <p:pic>
        <p:nvPicPr>
          <p:cNvPr id="10" name="Imagen 9" descr="Icono&#10;&#10;Descripción generada automáticamente">
            <a:extLst>
              <a:ext uri="{FF2B5EF4-FFF2-40B4-BE49-F238E27FC236}">
                <a16:creationId xmlns:a16="http://schemas.microsoft.com/office/drawing/2014/main" id="{120EC8C9-E192-543B-41C9-9EE6E8E2567C}"/>
              </a:ext>
            </a:extLst>
          </p:cNvPr>
          <p:cNvPicPr>
            <a:picLocks noChangeAspect="1"/>
          </p:cNvPicPr>
          <p:nvPr/>
        </p:nvPicPr>
        <p:blipFill rotWithShape="1">
          <a:blip r:embed="rId8">
            <a:extLst>
              <a:ext uri="{28A0092B-C50C-407E-A947-70E740481C1C}">
                <a14:useLocalDpi xmlns:a14="http://schemas.microsoft.com/office/drawing/2010/main" val="0"/>
              </a:ext>
            </a:extLst>
          </a:blip>
          <a:srcRect l="1742" t="25327" r="75928" b="24553"/>
          <a:stretch/>
        </p:blipFill>
        <p:spPr>
          <a:xfrm>
            <a:off x="8292693" y="3830850"/>
            <a:ext cx="1129668" cy="1426196"/>
          </a:xfrm>
          <a:prstGeom prst="rect">
            <a:avLst/>
          </a:prstGeom>
        </p:spPr>
      </p:pic>
      <p:sp>
        <p:nvSpPr>
          <p:cNvPr id="2" name="Title 1">
            <a:extLst>
              <a:ext uri="{FF2B5EF4-FFF2-40B4-BE49-F238E27FC236}">
                <a16:creationId xmlns:a16="http://schemas.microsoft.com/office/drawing/2014/main" id="{A34BEBE0-30E7-49E4-A816-DCA7EB6618A7}"/>
              </a:ext>
            </a:extLst>
          </p:cNvPr>
          <p:cNvSpPr>
            <a:spLocks noGrp="1"/>
          </p:cNvSpPr>
          <p:nvPr>
            <p:ph type="ctrTitle"/>
          </p:nvPr>
        </p:nvSpPr>
        <p:spPr/>
        <p:txBody>
          <a:bodyPr anchor="b"/>
          <a:lstStyle/>
          <a:p>
            <a:pPr>
              <a:lnSpc>
                <a:spcPct val="80000"/>
              </a:lnSpc>
            </a:pPr>
            <a:r>
              <a:rPr lang="en-US" sz="8800" b="1" dirty="0">
                <a:solidFill>
                  <a:schemeClr val="bg1"/>
                </a:solidFill>
              </a:rPr>
              <a:t>Language  Master</a:t>
            </a:r>
            <a:endParaRPr lang="en-US" sz="4000" dirty="0">
              <a:solidFill>
                <a:schemeClr val="bg1"/>
              </a:solidFill>
            </a:endParaRPr>
          </a:p>
        </p:txBody>
      </p:sp>
      <p:sp>
        <p:nvSpPr>
          <p:cNvPr id="3" name="Subtitle 2">
            <a:extLst>
              <a:ext uri="{FF2B5EF4-FFF2-40B4-BE49-F238E27FC236}">
                <a16:creationId xmlns:a16="http://schemas.microsoft.com/office/drawing/2014/main" id="{6600CBEA-0FC4-4517-9DF7-3E1CB1F7762B}"/>
              </a:ext>
            </a:extLst>
          </p:cNvPr>
          <p:cNvSpPr>
            <a:spLocks noGrp="1"/>
          </p:cNvSpPr>
          <p:nvPr>
            <p:ph type="subTitle" idx="1"/>
          </p:nvPr>
        </p:nvSpPr>
        <p:spPr>
          <a:noFill/>
        </p:spPr>
        <p:txBody>
          <a:bodyPr>
            <a:noAutofit/>
          </a:bodyPr>
          <a:lstStyle/>
          <a:p>
            <a:r>
              <a:rPr lang="en-US" b="1" dirty="0">
                <a:solidFill>
                  <a:schemeClr val="bg1">
                    <a:lumMod val="75000"/>
                  </a:schemeClr>
                </a:solidFill>
              </a:rPr>
              <a:t>LEARN ANYWHERE!</a:t>
            </a:r>
          </a:p>
        </p:txBody>
      </p:sp>
      <p:pic>
        <p:nvPicPr>
          <p:cNvPr id="15" name="Imagen 14" descr="Forma&#10;&#10;Descripción generada automáticamente">
            <a:extLst>
              <a:ext uri="{FF2B5EF4-FFF2-40B4-BE49-F238E27FC236}">
                <a16:creationId xmlns:a16="http://schemas.microsoft.com/office/drawing/2014/main" id="{2E0AF15B-946B-E61F-27E1-33F2B2A38248}"/>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6996" b="12346"/>
          <a:stretch/>
        </p:blipFill>
        <p:spPr>
          <a:xfrm>
            <a:off x="8202470" y="1179535"/>
            <a:ext cx="1097627" cy="544726"/>
          </a:xfrm>
          <a:prstGeom prst="rect">
            <a:avLst/>
          </a:prstGeom>
        </p:spPr>
      </p:pic>
      <p:pic>
        <p:nvPicPr>
          <p:cNvPr id="19" name="Imagen 18">
            <a:extLst>
              <a:ext uri="{FF2B5EF4-FFF2-40B4-BE49-F238E27FC236}">
                <a16:creationId xmlns:a16="http://schemas.microsoft.com/office/drawing/2014/main" id="{A6C64AD8-0DB0-2832-F1C1-35805C11EF38}"/>
              </a:ext>
            </a:extLst>
          </p:cNvPr>
          <p:cNvPicPr>
            <a:picLocks noChangeAspect="1"/>
          </p:cNvPicPr>
          <p:nvPr/>
        </p:nvPicPr>
        <p:blipFill>
          <a:blip r:embed="rId9">
            <a:extLst>
              <a:ext uri="{28A0092B-C50C-407E-A947-70E740481C1C}">
                <a14:useLocalDpi xmlns:a14="http://schemas.microsoft.com/office/drawing/2010/main" val="0"/>
              </a:ext>
            </a:extLst>
          </a:blip>
          <a:srcRect t="416" b="416"/>
          <a:stretch/>
        </p:blipFill>
        <p:spPr>
          <a:xfrm>
            <a:off x="-190500" y="-177390"/>
            <a:ext cx="1440485" cy="1428494"/>
          </a:xfrm>
          <a:prstGeom prst="rect">
            <a:avLst/>
          </a:prstGeom>
        </p:spPr>
      </p:pic>
      <p:pic>
        <p:nvPicPr>
          <p:cNvPr id="21" name="Imagen 20" descr="Imagen que contiene Forma&#10;&#10;Descripción generada automáticamente">
            <a:extLst>
              <a:ext uri="{FF2B5EF4-FFF2-40B4-BE49-F238E27FC236}">
                <a16:creationId xmlns:a16="http://schemas.microsoft.com/office/drawing/2014/main" id="{632DD628-04C5-CA87-E1EE-559AE69DA893}"/>
              </a:ext>
            </a:extLst>
          </p:cNvPr>
          <p:cNvPicPr>
            <a:picLocks noChangeAspect="1"/>
          </p:cNvPicPr>
          <p:nvPr/>
        </p:nvPicPr>
        <p:blipFill rotWithShape="1">
          <a:blip r:embed="rId10">
            <a:extLst>
              <a:ext uri="{28A0092B-C50C-407E-A947-70E740481C1C}">
                <a14:useLocalDpi xmlns:a14="http://schemas.microsoft.com/office/drawing/2010/main" val="0"/>
              </a:ext>
            </a:extLst>
          </a:blip>
          <a:srcRect l="26800" t="4583" r="22933" b="6607"/>
          <a:stretch/>
        </p:blipFill>
        <p:spPr>
          <a:xfrm>
            <a:off x="6651387" y="-1303255"/>
            <a:ext cx="1835802" cy="1824428"/>
          </a:xfrm>
          <a:prstGeom prst="rect">
            <a:avLst/>
          </a:prstGeom>
        </p:spPr>
      </p:pic>
      <p:pic>
        <p:nvPicPr>
          <p:cNvPr id="23" name="Imagen 22" descr="Imagen que contiene luz, lámpara&#10;&#10;Descripción generada automáticamente">
            <a:extLst>
              <a:ext uri="{FF2B5EF4-FFF2-40B4-BE49-F238E27FC236}">
                <a16:creationId xmlns:a16="http://schemas.microsoft.com/office/drawing/2014/main" id="{DD46D984-9223-3367-6904-B3BCA1FAFDC4}"/>
              </a:ext>
            </a:extLst>
          </p:cNvPr>
          <p:cNvPicPr>
            <a:picLocks noChangeAspect="1"/>
          </p:cNvPicPr>
          <p:nvPr/>
        </p:nvPicPr>
        <p:blipFill rotWithShape="1">
          <a:blip r:embed="rId11">
            <a:extLst>
              <a:ext uri="{28A0092B-C50C-407E-A947-70E740481C1C}">
                <a14:useLocalDpi xmlns:a14="http://schemas.microsoft.com/office/drawing/2010/main" val="0"/>
              </a:ext>
            </a:extLst>
          </a:blip>
          <a:srcRect l="24850" t="6158" r="23333" b="5607"/>
          <a:stretch/>
        </p:blipFill>
        <p:spPr>
          <a:xfrm>
            <a:off x="671495" y="1353532"/>
            <a:ext cx="471505" cy="451627"/>
          </a:xfrm>
          <a:prstGeom prst="rect">
            <a:avLst/>
          </a:prstGeom>
        </p:spPr>
      </p:pic>
      <p:pic>
        <p:nvPicPr>
          <p:cNvPr id="44" name="Imagen 43">
            <a:extLst>
              <a:ext uri="{FF2B5EF4-FFF2-40B4-BE49-F238E27FC236}">
                <a16:creationId xmlns:a16="http://schemas.microsoft.com/office/drawing/2014/main" id="{EEEBC7D9-ECC0-D71D-C3CB-0DE8581C005B}"/>
              </a:ext>
            </a:extLst>
          </p:cNvPr>
          <p:cNvPicPr>
            <a:picLocks noChangeAspect="1"/>
          </p:cNvPicPr>
          <p:nvPr/>
        </p:nvPicPr>
        <p:blipFill rotWithShape="1">
          <a:blip r:embed="rId12">
            <a:extLst>
              <a:ext uri="{28A0092B-C50C-407E-A947-70E740481C1C}">
                <a14:useLocalDpi xmlns:a14="http://schemas.microsoft.com/office/drawing/2010/main" val="0"/>
              </a:ext>
            </a:extLst>
          </a:blip>
          <a:srcRect l="116" t="10478" r="116" b="7168"/>
          <a:stretch/>
        </p:blipFill>
        <p:spPr>
          <a:xfrm>
            <a:off x="687584" y="4188589"/>
            <a:ext cx="1225885" cy="1011905"/>
          </a:xfrm>
          <a:prstGeom prst="rect">
            <a:avLst/>
          </a:prstGeom>
        </p:spPr>
      </p:pic>
      <p:pic>
        <p:nvPicPr>
          <p:cNvPr id="54" name="Imagen 53">
            <a:extLst>
              <a:ext uri="{FF2B5EF4-FFF2-40B4-BE49-F238E27FC236}">
                <a16:creationId xmlns:a16="http://schemas.microsoft.com/office/drawing/2014/main" id="{F11A0CF4-010E-A5AB-9200-827BEFFCAB79}"/>
              </a:ext>
            </a:extLst>
          </p:cNvPr>
          <p:cNvPicPr>
            <a:picLocks noChangeAspect="1"/>
          </p:cNvPicPr>
          <p:nvPr/>
        </p:nvPicPr>
        <p:blipFill>
          <a:blip r:embed="rId13">
            <a:extLst>
              <a:ext uri="{28A0092B-C50C-407E-A947-70E740481C1C}">
                <a14:useLocalDpi xmlns:a14="http://schemas.microsoft.com/office/drawing/2010/main" val="0"/>
              </a:ext>
            </a:extLst>
          </a:blip>
          <a:srcRect t="144" b="144"/>
          <a:stretch/>
        </p:blipFill>
        <p:spPr>
          <a:xfrm>
            <a:off x="6868837" y="3426571"/>
            <a:ext cx="1032510" cy="1029543"/>
          </a:xfrm>
          <a:prstGeom prst="rect">
            <a:avLst/>
          </a:prstGeom>
        </p:spPr>
      </p:pic>
      <p:pic>
        <p:nvPicPr>
          <p:cNvPr id="7" name="Imagen 6" descr="Icono&#10;&#10;Descripción generada automáticamente">
            <a:extLst>
              <a:ext uri="{FF2B5EF4-FFF2-40B4-BE49-F238E27FC236}">
                <a16:creationId xmlns:a16="http://schemas.microsoft.com/office/drawing/2014/main" id="{FBB2D7DD-F93E-8C14-FD55-F8D608F6BC80}"/>
              </a:ext>
            </a:extLst>
          </p:cNvPr>
          <p:cNvPicPr>
            <a:picLocks noChangeAspect="1"/>
          </p:cNvPicPr>
          <p:nvPr/>
        </p:nvPicPr>
        <p:blipFill rotWithShape="1">
          <a:blip r:embed="rId14">
            <a:extLst>
              <a:ext uri="{28A0092B-C50C-407E-A947-70E740481C1C}">
                <a14:useLocalDpi xmlns:a14="http://schemas.microsoft.com/office/drawing/2010/main" val="0"/>
              </a:ext>
            </a:extLst>
          </a:blip>
          <a:srcRect l="43698" t="24065" r="2121" b="29834"/>
          <a:stretch/>
        </p:blipFill>
        <p:spPr>
          <a:xfrm>
            <a:off x="-278360" y="4334470"/>
            <a:ext cx="2023578" cy="968518"/>
          </a:xfrm>
          <a:prstGeom prst="rect">
            <a:avLst/>
          </a:prstGeom>
        </p:spPr>
      </p:pic>
      <p:sp>
        <p:nvSpPr>
          <p:cNvPr id="11" name="Subtitle 2">
            <a:extLst>
              <a:ext uri="{FF2B5EF4-FFF2-40B4-BE49-F238E27FC236}">
                <a16:creationId xmlns:a16="http://schemas.microsoft.com/office/drawing/2014/main" id="{35E4B3DC-D0B1-7564-E3F3-64745811509A}"/>
              </a:ext>
            </a:extLst>
          </p:cNvPr>
          <p:cNvSpPr txBox="1">
            <a:spLocks/>
          </p:cNvSpPr>
          <p:nvPr/>
        </p:nvSpPr>
        <p:spPr>
          <a:xfrm>
            <a:off x="3422895" y="4146580"/>
            <a:ext cx="2475290" cy="529090"/>
          </a:xfrm>
          <a:prstGeom prst="rect">
            <a:avLst/>
          </a:prstGeom>
          <a:noFill/>
        </p:spPr>
        <p:txBody>
          <a:bodyPr vert="horz" lIns="91440" tIns="45720" rIns="91440" bIns="45720" rtlCol="0">
            <a:noAutofit/>
          </a:bodyPr>
          <a:lstStyle>
            <a:lvl1pPr marL="0" indent="0" algn="ctr" defTabSz="685800" rtl="0" eaLnBrk="1" latinLnBrk="0" hangingPunct="1">
              <a:lnSpc>
                <a:spcPct val="90000"/>
              </a:lnSpc>
              <a:spcBef>
                <a:spcPts val="750"/>
              </a:spcBef>
              <a:buFont typeface="Arial" panose="020B0604020202020204" pitchFamily="34" charset="0"/>
              <a:buNone/>
              <a:defRPr sz="1600" kern="1200">
                <a:solidFill>
                  <a:schemeClr val="tx1"/>
                </a:solidFill>
                <a:latin typeface="Manrope Medium" pitchFamily="2" charset="0"/>
                <a:ea typeface="+mn-ea"/>
                <a:cs typeface="Arial" panose="020B0604020202020204" pitchFamily="34" charset="0"/>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anrope Medium" pitchFamily="2" charset="0"/>
                <a:ea typeface="+mn-ea"/>
                <a:cs typeface="Arial" panose="020B0604020202020204" pitchFamily="34" charset="0"/>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anrope Medium" pitchFamily="2" charset="0"/>
                <a:ea typeface="+mn-ea"/>
                <a:cs typeface="Arial" panose="020B0604020202020204" pitchFamily="34" charset="0"/>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anrope Medium" pitchFamily="2" charset="0"/>
                <a:ea typeface="+mn-ea"/>
                <a:cs typeface="Arial" panose="020B0604020202020204" pitchFamily="34" charset="0"/>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anrope Medium" pitchFamily="2" charset="0"/>
                <a:ea typeface="+mn-ea"/>
                <a:cs typeface="Arial" panose="020B0604020202020204" pitchFamily="34" charset="0"/>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b="1" dirty="0">
                <a:solidFill>
                  <a:srgbClr val="4D4D4D"/>
                </a:solidFill>
              </a:rPr>
              <a:t>X47121</a:t>
            </a:r>
          </a:p>
        </p:txBody>
      </p:sp>
      <p:sp>
        <p:nvSpPr>
          <p:cNvPr id="14" name="Subtitle 2">
            <a:extLst>
              <a:ext uri="{FF2B5EF4-FFF2-40B4-BE49-F238E27FC236}">
                <a16:creationId xmlns:a16="http://schemas.microsoft.com/office/drawing/2014/main" id="{5DFAE0C3-4D5C-ED58-E89E-B4A611EA4924}"/>
              </a:ext>
            </a:extLst>
          </p:cNvPr>
          <p:cNvSpPr txBox="1">
            <a:spLocks/>
          </p:cNvSpPr>
          <p:nvPr/>
        </p:nvSpPr>
        <p:spPr>
          <a:xfrm>
            <a:off x="3434990" y="4423259"/>
            <a:ext cx="2475290" cy="529090"/>
          </a:xfrm>
          <a:prstGeom prst="rect">
            <a:avLst/>
          </a:prstGeom>
          <a:noFill/>
        </p:spPr>
        <p:txBody>
          <a:bodyPr vert="horz" lIns="91440" tIns="45720" rIns="91440" bIns="45720" rtlCol="0">
            <a:noAutofit/>
          </a:bodyPr>
          <a:lstStyle>
            <a:lvl1pPr marL="0" indent="0" algn="ctr" defTabSz="685800" rtl="0" eaLnBrk="1" latinLnBrk="0" hangingPunct="1">
              <a:lnSpc>
                <a:spcPct val="90000"/>
              </a:lnSpc>
              <a:spcBef>
                <a:spcPts val="750"/>
              </a:spcBef>
              <a:buFont typeface="Arial" panose="020B0604020202020204" pitchFamily="34" charset="0"/>
              <a:buNone/>
              <a:defRPr sz="1600" kern="1200">
                <a:solidFill>
                  <a:schemeClr val="tx1"/>
                </a:solidFill>
                <a:latin typeface="Manrope Medium" pitchFamily="2" charset="0"/>
                <a:ea typeface="+mn-ea"/>
                <a:cs typeface="Arial" panose="020B0604020202020204" pitchFamily="34" charset="0"/>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anrope Medium" pitchFamily="2" charset="0"/>
                <a:ea typeface="+mn-ea"/>
                <a:cs typeface="Arial" panose="020B0604020202020204" pitchFamily="34" charset="0"/>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anrope Medium" pitchFamily="2" charset="0"/>
                <a:ea typeface="+mn-ea"/>
                <a:cs typeface="Arial" panose="020B0604020202020204" pitchFamily="34" charset="0"/>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anrope Medium" pitchFamily="2" charset="0"/>
                <a:ea typeface="+mn-ea"/>
                <a:cs typeface="Arial" panose="020B0604020202020204" pitchFamily="34" charset="0"/>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anrope Medium" pitchFamily="2" charset="0"/>
                <a:ea typeface="+mn-ea"/>
                <a:cs typeface="Arial" panose="020B0604020202020204" pitchFamily="34" charset="0"/>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b="1" dirty="0">
                <a:solidFill>
                  <a:srgbClr val="4D4D4D"/>
                </a:solidFill>
              </a:rPr>
              <a:t>WESAM ABADI</a:t>
            </a:r>
          </a:p>
        </p:txBody>
      </p:sp>
    </p:spTree>
    <p:extLst>
      <p:ext uri="{BB962C8B-B14F-4D97-AF65-F5344CB8AC3E}">
        <p14:creationId xmlns:p14="http://schemas.microsoft.com/office/powerpoint/2010/main" val="412242721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6" dur="4750" fill="hold"/>
                                            <p:tgtEl>
                                              <p:spTgt spid="15"/>
                                            </p:tgtEl>
                                            <p:attrNameLst>
                                              <p:attrName>ppt_x</p:attrName>
                                              <p:attrName>ppt_y</p:attrName>
                                            </p:attrNameLst>
                                          </p:cBhvr>
                                          <p:rCtr x="-3490" y="0"/>
                                        </p:animMotion>
                                      </p:childTnLst>
                                    </p:cTn>
                                  </p:par>
                                  <p:par>
                                    <p:cTn id="7"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8" dur="3500" fill="hold"/>
                                            <p:tgtEl>
                                              <p:spTgt spid="23"/>
                                            </p:tgtEl>
                                            <p:attrNameLst>
                                              <p:attrName>ppt_x</p:attrName>
                                              <p:attrName>ppt_y</p:attrName>
                                            </p:attrNameLst>
                                          </p:cBhvr>
                                          <p:rCtr x="0" y="2716"/>
                                        </p:animMotion>
                                      </p:childTnLst>
                                    </p:cTn>
                                  </p:par>
                                  <p:par>
                                    <p:cTn id="9" presetID="42" presetClass="path" presetSubtype="0" repeatCount="indefinite" accel="10000" decel="14000" autoRev="1" fill="hold" nodeType="withEffect">
                                      <p:stCondLst>
                                        <p:cond delay="0"/>
                                      </p:stCondLst>
                                      <p:childTnLst>
                                        <p:animMotion origin="layout" path="M 2.22222E-6 -4.07407E-6 L 0.00035 0.05031 " pathEditMode="relative" rAng="0" ptsTypes="AA">
                                          <p:cBhvr>
                                            <p:cTn id="10" dur="5250" fill="hold"/>
                                            <p:tgtEl>
                                              <p:spTgt spid="21"/>
                                            </p:tgtEl>
                                            <p:attrNameLst>
                                              <p:attrName>ppt_x</p:attrName>
                                              <p:attrName>ppt_y</p:attrName>
                                            </p:attrNameLst>
                                          </p:cBhvr>
                                          <p:rCtr x="17" y="2531"/>
                                        </p:animMotion>
                                      </p:childTnLst>
                                    </p:cTn>
                                  </p:par>
                                  <p:par>
                                    <p:cTn id="11" presetID="42" presetClass="path" presetSubtype="0" repeatCount="indefinite" accel="10000" decel="14000" autoRev="1" fill="hold" nodeType="withEffect">
                                      <p:stCondLst>
                                        <p:cond delay="0"/>
                                      </p:stCondLst>
                                      <p:childTnLst>
                                        <p:animMotion origin="layout" path="M -4.44444E-6 -2.09877E-6 L 0.00035 0.05031 " pathEditMode="relative" rAng="0" ptsTypes="AA">
                                          <p:cBhvr>
                                            <p:cTn id="12" dur="7250" fill="hold"/>
                                            <p:tgtEl>
                                              <p:spTgt spid="19"/>
                                            </p:tgtEl>
                                            <p:attrNameLst>
                                              <p:attrName>ppt_x</p:attrName>
                                              <p:attrName>ppt_y</p:attrName>
                                            </p:attrNameLst>
                                          </p:cBhvr>
                                          <p:rCtr x="17" y="2500"/>
                                        </p:animMotion>
                                      </p:childTnLst>
                                    </p:cTn>
                                  </p:par>
                                  <p:par>
                                    <p:cTn id="13"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4" dur="3250" fill="hold"/>
                                            <p:tgtEl>
                                              <p:spTgt spid="54"/>
                                            </p:tgtEl>
                                            <p:attrNameLst>
                                              <p:attrName>ppt_x</p:attrName>
                                              <p:attrName>ppt_y</p:attrName>
                                            </p:attrNameLst>
                                          </p:cBhvr>
                                          <p:rCtr x="0" y="3827"/>
                                        </p:animMotion>
                                      </p:childTnLst>
                                    </p:cTn>
                                  </p:par>
                                  <p:par>
                                    <p:cTn id="15" presetID="6" presetClass="emph" presetSubtype="0" repeatCount="indefinite" autoRev="1" fill="hold" nodeType="withEffect" p14:presetBounceEnd="22000">
                                      <p:stCondLst>
                                        <p:cond delay="0"/>
                                      </p:stCondLst>
                                      <p:childTnLst>
                                        <p:animScale p14:bounceEnd="22000">
                                          <p:cBhvr>
                                            <p:cTn id="16" dur="6000" fill="hold"/>
                                            <p:tgtEl>
                                              <p:spTgt spid="27"/>
                                            </p:tgtEl>
                                          </p:cBhvr>
                                          <p:by x="105000" y="105000"/>
                                        </p:animScale>
                                      </p:childTnLst>
                                    </p:cTn>
                                  </p:par>
                                  <p:par>
                                    <p:cTn id="17" presetID="42" presetClass="path" presetSubtype="0" repeatCount="indefinite" accel="3636" autoRev="1" fill="hold" nodeType="withEffect" p14:presetBounceEnd="5091">
                                      <p:stCondLst>
                                        <p:cond delay="100"/>
                                      </p:stCondLst>
                                      <p:childTnLst>
                                        <p:animMotion origin="layout" path="M 1.38889E-6 0.00123 L 0.01337 0.03055 " pathEditMode="relative" rAng="0" ptsTypes="AA" p14:bounceEnd="5091">
                                          <p:cBhvr>
                                            <p:cTn id="18" dur="6750" fill="hold"/>
                                            <p:tgtEl>
                                              <p:spTgt spid="8"/>
                                            </p:tgtEl>
                                            <p:attrNameLst>
                                              <p:attrName>ppt_x</p:attrName>
                                              <p:attrName>ppt_y</p:attrName>
                                            </p:attrNameLst>
                                          </p:cBhvr>
                                          <p:rCtr x="660" y="1451"/>
                                        </p:animMotion>
                                      </p:childTnLst>
                                    </p:cTn>
                                  </p:par>
                                  <p:par>
                                    <p:cTn id="19" presetID="8" presetClass="emph" presetSubtype="0" repeatCount="indefinite" accel="2500" autoRev="1" fill="hold" nodeType="withEffect" p14:presetBounceEnd="3500">
                                      <p:stCondLst>
                                        <p:cond delay="0"/>
                                      </p:stCondLst>
                                      <p:childTnLst>
                                        <p:animRot by="300000" p14:bounceEnd="3500">
                                          <p:cBhvr>
                                            <p:cTn id="20" dur="3500" fill="hold"/>
                                            <p:tgtEl>
                                              <p:spTgt spid="8"/>
                                            </p:tgtEl>
                                            <p:attrNameLst>
                                              <p:attrName>r</p:attrName>
                                            </p:attrNameLst>
                                          </p:cBhvr>
                                        </p:animRot>
                                      </p:childTnLst>
                                    </p:cTn>
                                  </p:par>
                                  <p:par>
                                    <p:cTn id="21" presetID="42" presetClass="path" presetSubtype="0" repeatCount="indefinite" accel="3636" autoRev="1" fill="hold" nodeType="withEffect" p14:presetBounceEnd="5091">
                                      <p:stCondLst>
                                        <p:cond delay="100"/>
                                      </p:stCondLst>
                                      <p:childTnLst>
                                        <p:animMotion origin="layout" path="M -2.5E-6 0.00123 L 0.01337 0.03055 " pathEditMode="relative" rAng="0" ptsTypes="AA" p14:bounceEnd="5091">
                                          <p:cBhvr>
                                            <p:cTn id="22" dur="3250" fill="hold"/>
                                            <p:tgtEl>
                                              <p:spTgt spid="9"/>
                                            </p:tgtEl>
                                            <p:attrNameLst>
                                              <p:attrName>ppt_x</p:attrName>
                                              <p:attrName>ppt_y</p:attrName>
                                            </p:attrNameLst>
                                          </p:cBhvr>
                                          <p:rCtr x="660" y="1451"/>
                                        </p:animMotion>
                                      </p:childTnLst>
                                    </p:cTn>
                                  </p:par>
                                  <p:par>
                                    <p:cTn id="23" presetID="8" presetClass="emph" presetSubtype="0" repeatCount="indefinite" accel="2500" autoRev="1" fill="hold" nodeType="withEffect" p14:presetBounceEnd="3500">
                                      <p:stCondLst>
                                        <p:cond delay="0"/>
                                      </p:stCondLst>
                                      <p:childTnLst>
                                        <p:animRot by="300000" p14:bounceEnd="3500">
                                          <p:cBhvr>
                                            <p:cTn id="24" dur="8250" fill="hold"/>
                                            <p:tgtEl>
                                              <p:spTgt spid="9"/>
                                            </p:tgtEl>
                                            <p:attrNameLst>
                                              <p:attrName>r</p:attrName>
                                            </p:attrNameLst>
                                          </p:cBhvr>
                                        </p:animRot>
                                      </p:childTnLst>
                                    </p:cTn>
                                  </p:par>
                                  <p:par>
                                    <p:cTn id="25" presetID="42" presetClass="path" presetSubtype="0" repeatCount="indefinite" accel="3636" decel="4000" autoRev="1" fill="hold" nodeType="withEffect">
                                      <p:stCondLst>
                                        <p:cond delay="100"/>
                                      </p:stCondLst>
                                      <p:childTnLst>
                                        <p:animMotion origin="layout" path="M 3.61111E-6 0.00124 L 0.01336 0.03056 " pathEditMode="relative" rAng="0" ptsTypes="AA">
                                          <p:cBhvr>
                                            <p:cTn id="26" dur="2000" fill="hold"/>
                                            <p:tgtEl>
                                              <p:spTgt spid="10"/>
                                            </p:tgtEl>
                                            <p:attrNameLst>
                                              <p:attrName>ppt_x</p:attrName>
                                              <p:attrName>ppt_y</p:attrName>
                                            </p:attrNameLst>
                                          </p:cBhvr>
                                          <p:rCtr x="660" y="1451"/>
                                        </p:animMotion>
                                      </p:childTnLst>
                                    </p:cTn>
                                  </p:par>
                                  <p:par>
                                    <p:cTn id="27" presetID="8" presetClass="emph" presetSubtype="0" repeatCount="indefinite" accel="2500" autoRev="1" fill="hold" nodeType="withEffect" p14:presetBounceEnd="3500">
                                      <p:stCondLst>
                                        <p:cond delay="0"/>
                                      </p:stCondLst>
                                      <p:childTnLst>
                                        <p:animRot by="300000" p14:bounceEnd="3500">
                                          <p:cBhvr>
                                            <p:cTn id="28" dur="9750" fill="hold"/>
                                            <p:tgtEl>
                                              <p:spTgt spid="10"/>
                                            </p:tgtEl>
                                            <p:attrNameLst>
                                              <p:attrName>r</p:attrName>
                                            </p:attrNameLst>
                                          </p:cBhvr>
                                        </p:animRot>
                                      </p:childTnLst>
                                    </p:cTn>
                                  </p:par>
                                  <p:par>
                                    <p:cTn id="29" presetID="35" presetClass="path" presetSubtype="0" repeatCount="indefinite" accel="29000" decel="26000" autoRev="1" fill="hold" nodeType="withEffect">
                                      <p:stCondLst>
                                        <p:cond delay="0"/>
                                      </p:stCondLst>
                                      <p:childTnLst>
                                        <p:animMotion origin="layout" path="M -3.33333E-6 -2.22222E-6 L 0.07136 0.00062 " pathEditMode="relative" rAng="0" ptsTypes="AA">
                                          <p:cBhvr>
                                            <p:cTn id="30" dur="7250" fill="hold"/>
                                            <p:tgtEl>
                                              <p:spTgt spid="4"/>
                                            </p:tgtEl>
                                            <p:attrNameLst>
                                              <p:attrName>ppt_x</p:attrName>
                                              <p:attrName>ppt_y</p:attrName>
                                            </p:attrNameLst>
                                          </p:cBhvr>
                                          <p:rCtr x="3559" y="31"/>
                                        </p:animMotion>
                                      </p:childTnLst>
                                    </p:cTn>
                                  </p:par>
                                  <p:par>
                                    <p:cTn id="31" presetID="42" presetClass="path" presetSubtype="0" repeatCount="indefinite" accel="3636" decel="4000" autoRev="1" fill="hold" nodeType="withEffect">
                                      <p:stCondLst>
                                        <p:cond delay="100"/>
                                      </p:stCondLst>
                                      <p:childTnLst>
                                        <p:animMotion origin="layout" path="M 0.02378 0.0179 L 0.00191 0.05154 " pathEditMode="relative" rAng="0" ptsTypes="AA">
                                          <p:cBhvr>
                                            <p:cTn id="32" dur="6000" fill="hold"/>
                                            <p:tgtEl>
                                              <p:spTgt spid="5"/>
                                            </p:tgtEl>
                                            <p:attrNameLst>
                                              <p:attrName>ppt_x</p:attrName>
                                              <p:attrName>ppt_y</p:attrName>
                                            </p:attrNameLst>
                                          </p:cBhvr>
                                          <p:rCtr x="-1094" y="1667"/>
                                        </p:animMotion>
                                      </p:childTnLst>
                                    </p:cTn>
                                  </p:par>
                                  <p:par>
                                    <p:cTn id="33" presetID="8" presetClass="emph" presetSubtype="0" repeatCount="indefinite" accel="2500" autoRev="1" fill="hold" nodeType="withEffect" p14:presetBounceEnd="3500">
                                      <p:stCondLst>
                                        <p:cond delay="0"/>
                                      </p:stCondLst>
                                      <p:childTnLst>
                                        <p:animRot by="300000" p14:bounceEnd="3500">
                                          <p:cBhvr>
                                            <p:cTn id="34" dur="3500" fill="hold"/>
                                            <p:tgtEl>
                                              <p:spTgt spid="5"/>
                                            </p:tgtEl>
                                            <p:attrNameLst>
                                              <p:attrName>r</p:attrName>
                                            </p:attrNameLst>
                                          </p:cBhvr>
                                        </p:animRot>
                                      </p:childTnLst>
                                    </p:cTn>
                                  </p:par>
                                  <p:par>
                                    <p:cTn id="35" presetID="42" presetClass="path" presetSubtype="0" repeatCount="indefinite" accel="9000" decel="8000" autoRev="1" fill="hold" nodeType="withEffect">
                                      <p:stCondLst>
                                        <p:cond delay="100"/>
                                      </p:stCondLst>
                                      <p:childTnLst>
                                        <p:animMotion origin="layout" path="M 0.02378 0.0179 L 0.00191 0.05154 " pathEditMode="relative" rAng="0" ptsTypes="AA">
                                          <p:cBhvr>
                                            <p:cTn id="36" dur="4250" fill="hold"/>
                                            <p:tgtEl>
                                              <p:spTgt spid="6"/>
                                            </p:tgtEl>
                                            <p:attrNameLst>
                                              <p:attrName>ppt_x</p:attrName>
                                              <p:attrName>ppt_y</p:attrName>
                                            </p:attrNameLst>
                                          </p:cBhvr>
                                          <p:rCtr x="-1094" y="1667"/>
                                        </p:animMotion>
                                      </p:childTnLst>
                                    </p:cTn>
                                  </p:par>
                                  <p:par>
                                    <p:cTn id="37" presetID="8" presetClass="emph" presetSubtype="0" repeatCount="indefinite" accel="2500" autoRev="1" fill="hold" nodeType="withEffect" p14:presetBounceEnd="3500">
                                      <p:stCondLst>
                                        <p:cond delay="0"/>
                                      </p:stCondLst>
                                      <p:childTnLst>
                                        <p:animRot by="300000" p14:bounceEnd="3500">
                                          <p:cBhvr>
                                            <p:cTn id="38" dur="6750" fill="hold"/>
                                            <p:tgtEl>
                                              <p:spTgt spid="6"/>
                                            </p:tgtEl>
                                            <p:attrNameLst>
                                              <p:attrName>r</p:attrName>
                                            </p:attrNameLst>
                                          </p:cBhvr>
                                        </p:animRot>
                                      </p:childTnLst>
                                    </p:cTn>
                                  </p:par>
                                  <p:par>
                                    <p:cTn id="39" presetID="42" presetClass="path" presetSubtype="0" repeatCount="indefinite" accel="4727" decel="3636" autoRev="1" fill="hold" nodeType="withEffect">
                                      <p:stCondLst>
                                        <p:cond delay="100"/>
                                      </p:stCondLst>
                                      <p:childTnLst>
                                        <p:animMotion origin="layout" path="M 0.02378 0.0179 L 0.00191 0.05154 " pathEditMode="relative" rAng="0" ptsTypes="AA">
                                          <p:cBhvr>
                                            <p:cTn id="40" dur="2750" fill="hold"/>
                                            <p:tgtEl>
                                              <p:spTgt spid="7"/>
                                            </p:tgtEl>
                                            <p:attrNameLst>
                                              <p:attrName>ppt_x</p:attrName>
                                              <p:attrName>ppt_y</p:attrName>
                                            </p:attrNameLst>
                                          </p:cBhvr>
                                          <p:rCtr x="-1094" y="1667"/>
                                        </p:animMotion>
                                      </p:childTnLst>
                                    </p:cTn>
                                  </p:par>
                                  <p:par>
                                    <p:cTn id="41" presetID="8" presetClass="emph" presetSubtype="0" repeatCount="indefinite" accel="1405" decel="1081" autoRev="1" fill="hold" nodeType="withEffect">
                                      <p:stCondLst>
                                        <p:cond delay="0"/>
                                      </p:stCondLst>
                                      <p:childTnLst>
                                        <p:animRot by="300000">
                                          <p:cBhvr>
                                            <p:cTn id="42" dur="9250" fill="hold"/>
                                            <p:tgtEl>
                                              <p:spTgt spid="7"/>
                                            </p:tgtEl>
                                            <p:attrNameLst>
                                              <p:attrName>r</p:attrName>
                                            </p:attrNameLst>
                                          </p:cBhvr>
                                        </p:animRot>
                                      </p:childTnLst>
                                    </p:cTn>
                                  </p:par>
                                  <p:par>
                                    <p:cTn id="43" presetID="8" presetClass="emph" presetSubtype="0" repeatCount="indefinite" accel="8000" decel="9000" autoRev="1" fill="hold" nodeType="withEffect">
                                      <p:stCondLst>
                                        <p:cond delay="0"/>
                                      </p:stCondLst>
                                      <p:childTnLst>
                                        <p:animRot by="600000">
                                          <p:cBhvr>
                                            <p:cTn id="44" dur="3250" fill="hold"/>
                                            <p:tgtEl>
                                              <p:spTgt spid="44"/>
                                            </p:tgtEl>
                                            <p:attrNameLst>
                                              <p:attrName>r</p:attrName>
                                            </p:attrNameLst>
                                          </p:cBhvr>
                                        </p:animRot>
                                      </p:childTnLst>
                                    </p:cTn>
                                  </p:par>
                                  <p:par>
                                    <p:cTn id="45" presetID="42" presetClass="path" presetSubtype="0" repeatCount="indefinite" accel="8000" decel="9000" autoRev="1" fill="hold" nodeType="withEffect">
                                      <p:stCondLst>
                                        <p:cond delay="0"/>
                                      </p:stCondLst>
                                      <p:childTnLst>
                                        <p:animMotion origin="layout" path="M 2.22222E-6 -0.00185 L 2.22222E-6 0.03765 " pathEditMode="relative" rAng="0" ptsTypes="AA">
                                          <p:cBhvr>
                                            <p:cTn id="46" dur="5000" fill="hold"/>
                                            <p:tgtEl>
                                              <p:spTgt spid="44"/>
                                            </p:tgtEl>
                                            <p:attrNameLst>
                                              <p:attrName>ppt_x</p:attrName>
                                              <p:attrName>ppt_y</p:attrName>
                                            </p:attrNameLst>
                                          </p:cBhvr>
                                          <p:rCtr x="0" y="1975"/>
                                        </p:animMotion>
                                      </p:childTnLst>
                                    </p:cTn>
                                  </p:par>
                                  <p:par>
                                    <p:cTn id="47" presetID="10" presetClass="entr" presetSubtype="0" fill="hold" grpId="0" nodeType="withEffect">
                                      <p:stCondLst>
                                        <p:cond delay="80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1600"/>
                                            <p:tgtEl>
                                              <p:spTgt spid="2"/>
                                            </p:tgtEl>
                                          </p:cBhvr>
                                        </p:animEffect>
                                      </p:childTnLst>
                                    </p:cTn>
                                  </p:par>
                                  <p:par>
                                    <p:cTn id="50" presetID="10" presetClass="entr" presetSubtype="0" fill="hold" grpId="0" nodeType="withEffect">
                                      <p:stCondLst>
                                        <p:cond delay="1100"/>
                                      </p:stCondLst>
                                      <p:childTnLst>
                                        <p:set>
                                          <p:cBhvr>
                                            <p:cTn id="51" dur="1" fill="hold">
                                              <p:stCondLst>
                                                <p:cond delay="0"/>
                                              </p:stCondLst>
                                            </p:cTn>
                                            <p:tgtEl>
                                              <p:spTgt spid="3"/>
                                            </p:tgtEl>
                                            <p:attrNameLst>
                                              <p:attrName>style.visibility</p:attrName>
                                            </p:attrNameLst>
                                          </p:cBhvr>
                                          <p:to>
                                            <p:strVal val="visible"/>
                                          </p:to>
                                        </p:set>
                                        <p:animEffect transition="in" filter="fade">
                                          <p:cBhvr>
                                            <p:cTn id="52" dur="1200"/>
                                            <p:tgtEl>
                                              <p:spTgt spid="3"/>
                                            </p:tgtEl>
                                          </p:cBhvr>
                                        </p:animEffect>
                                      </p:childTnLst>
                                    </p:cTn>
                                  </p:par>
                                  <p:par>
                                    <p:cTn id="53" presetID="10" presetClass="entr" presetSubtype="0" fill="hold" grpId="0" nodeType="withEffect">
                                      <p:stCondLst>
                                        <p:cond delay="110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1200"/>
                                            <p:tgtEl>
                                              <p:spTgt spid="11"/>
                                            </p:tgtEl>
                                          </p:cBhvr>
                                        </p:animEffect>
                                      </p:childTnLst>
                                    </p:cTn>
                                  </p:par>
                                  <p:par>
                                    <p:cTn id="56" presetID="10" presetClass="entr" presetSubtype="0" fill="hold" grpId="0" nodeType="withEffect">
                                      <p:stCondLst>
                                        <p:cond delay="110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12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p:bldP spid="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6" dur="4750" fill="hold"/>
                                            <p:tgtEl>
                                              <p:spTgt spid="15"/>
                                            </p:tgtEl>
                                            <p:attrNameLst>
                                              <p:attrName>ppt_x</p:attrName>
                                              <p:attrName>ppt_y</p:attrName>
                                            </p:attrNameLst>
                                          </p:cBhvr>
                                          <p:rCtr x="-3490" y="0"/>
                                        </p:animMotion>
                                      </p:childTnLst>
                                    </p:cTn>
                                  </p:par>
                                  <p:par>
                                    <p:cTn id="7"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8" dur="3500" fill="hold"/>
                                            <p:tgtEl>
                                              <p:spTgt spid="23"/>
                                            </p:tgtEl>
                                            <p:attrNameLst>
                                              <p:attrName>ppt_x</p:attrName>
                                              <p:attrName>ppt_y</p:attrName>
                                            </p:attrNameLst>
                                          </p:cBhvr>
                                          <p:rCtr x="0" y="2716"/>
                                        </p:animMotion>
                                      </p:childTnLst>
                                    </p:cTn>
                                  </p:par>
                                  <p:par>
                                    <p:cTn id="9" presetID="42" presetClass="path" presetSubtype="0" repeatCount="indefinite" accel="10000" decel="14000" autoRev="1" fill="hold" nodeType="withEffect">
                                      <p:stCondLst>
                                        <p:cond delay="0"/>
                                      </p:stCondLst>
                                      <p:childTnLst>
                                        <p:animMotion origin="layout" path="M 2.22222E-6 -4.07407E-6 L 0.00035 0.05031 " pathEditMode="relative" rAng="0" ptsTypes="AA">
                                          <p:cBhvr>
                                            <p:cTn id="10" dur="5250" fill="hold"/>
                                            <p:tgtEl>
                                              <p:spTgt spid="21"/>
                                            </p:tgtEl>
                                            <p:attrNameLst>
                                              <p:attrName>ppt_x</p:attrName>
                                              <p:attrName>ppt_y</p:attrName>
                                            </p:attrNameLst>
                                          </p:cBhvr>
                                          <p:rCtr x="17" y="2531"/>
                                        </p:animMotion>
                                      </p:childTnLst>
                                    </p:cTn>
                                  </p:par>
                                  <p:par>
                                    <p:cTn id="11" presetID="42" presetClass="path" presetSubtype="0" repeatCount="indefinite" accel="10000" decel="14000" autoRev="1" fill="hold" nodeType="withEffect">
                                      <p:stCondLst>
                                        <p:cond delay="0"/>
                                      </p:stCondLst>
                                      <p:childTnLst>
                                        <p:animMotion origin="layout" path="M -4.44444E-6 -2.09877E-6 L 0.00035 0.05031 " pathEditMode="relative" rAng="0" ptsTypes="AA">
                                          <p:cBhvr>
                                            <p:cTn id="12" dur="7250" fill="hold"/>
                                            <p:tgtEl>
                                              <p:spTgt spid="19"/>
                                            </p:tgtEl>
                                            <p:attrNameLst>
                                              <p:attrName>ppt_x</p:attrName>
                                              <p:attrName>ppt_y</p:attrName>
                                            </p:attrNameLst>
                                          </p:cBhvr>
                                          <p:rCtr x="17" y="2500"/>
                                        </p:animMotion>
                                      </p:childTnLst>
                                    </p:cTn>
                                  </p:par>
                                  <p:par>
                                    <p:cTn id="13"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4" dur="3250" fill="hold"/>
                                            <p:tgtEl>
                                              <p:spTgt spid="54"/>
                                            </p:tgtEl>
                                            <p:attrNameLst>
                                              <p:attrName>ppt_x</p:attrName>
                                              <p:attrName>ppt_y</p:attrName>
                                            </p:attrNameLst>
                                          </p:cBhvr>
                                          <p:rCtr x="0" y="3827"/>
                                        </p:animMotion>
                                      </p:childTnLst>
                                    </p:cTn>
                                  </p:par>
                                  <p:par>
                                    <p:cTn id="15" presetID="6" presetClass="emph" presetSubtype="0" repeatCount="indefinite" autoRev="1" fill="hold" nodeType="withEffect">
                                      <p:stCondLst>
                                        <p:cond delay="0"/>
                                      </p:stCondLst>
                                      <p:childTnLst>
                                        <p:animScale>
                                          <p:cBhvr>
                                            <p:cTn id="16" dur="6000" fill="hold"/>
                                            <p:tgtEl>
                                              <p:spTgt spid="27"/>
                                            </p:tgtEl>
                                          </p:cBhvr>
                                          <p:by x="105000" y="105000"/>
                                        </p:animScale>
                                      </p:childTnLst>
                                    </p:cTn>
                                  </p:par>
                                  <p:par>
                                    <p:cTn id="17" presetID="42" presetClass="path" presetSubtype="0" repeatCount="indefinite" accel="3636" autoRev="1" fill="hold" nodeType="withEffect">
                                      <p:stCondLst>
                                        <p:cond delay="100"/>
                                      </p:stCondLst>
                                      <p:childTnLst>
                                        <p:animMotion origin="layout" path="M 1.38889E-6 0.00123 L 0.01337 0.03055 " pathEditMode="relative" rAng="0" ptsTypes="AA">
                                          <p:cBhvr>
                                            <p:cTn id="18" dur="6750" fill="hold"/>
                                            <p:tgtEl>
                                              <p:spTgt spid="8"/>
                                            </p:tgtEl>
                                            <p:attrNameLst>
                                              <p:attrName>ppt_x</p:attrName>
                                              <p:attrName>ppt_y</p:attrName>
                                            </p:attrNameLst>
                                          </p:cBhvr>
                                          <p:rCtr x="660" y="1451"/>
                                        </p:animMotion>
                                      </p:childTnLst>
                                    </p:cTn>
                                  </p:par>
                                  <p:par>
                                    <p:cTn id="19" presetID="8" presetClass="emph" presetSubtype="0" repeatCount="indefinite" accel="2500" autoRev="1" fill="hold" nodeType="withEffect">
                                      <p:stCondLst>
                                        <p:cond delay="0"/>
                                      </p:stCondLst>
                                      <p:childTnLst>
                                        <p:animRot by="300000">
                                          <p:cBhvr>
                                            <p:cTn id="20" dur="3500" fill="hold"/>
                                            <p:tgtEl>
                                              <p:spTgt spid="8"/>
                                            </p:tgtEl>
                                            <p:attrNameLst>
                                              <p:attrName>r</p:attrName>
                                            </p:attrNameLst>
                                          </p:cBhvr>
                                        </p:animRot>
                                      </p:childTnLst>
                                    </p:cTn>
                                  </p:par>
                                  <p:par>
                                    <p:cTn id="21" presetID="42" presetClass="path" presetSubtype="0" repeatCount="indefinite" accel="3636" autoRev="1" fill="hold" nodeType="withEffect">
                                      <p:stCondLst>
                                        <p:cond delay="100"/>
                                      </p:stCondLst>
                                      <p:childTnLst>
                                        <p:animMotion origin="layout" path="M -2.5E-6 0.00123 L 0.01337 0.03055 " pathEditMode="relative" rAng="0" ptsTypes="AA">
                                          <p:cBhvr>
                                            <p:cTn id="22" dur="3250" fill="hold"/>
                                            <p:tgtEl>
                                              <p:spTgt spid="9"/>
                                            </p:tgtEl>
                                            <p:attrNameLst>
                                              <p:attrName>ppt_x</p:attrName>
                                              <p:attrName>ppt_y</p:attrName>
                                            </p:attrNameLst>
                                          </p:cBhvr>
                                          <p:rCtr x="660" y="1451"/>
                                        </p:animMotion>
                                      </p:childTnLst>
                                    </p:cTn>
                                  </p:par>
                                  <p:par>
                                    <p:cTn id="23" presetID="8" presetClass="emph" presetSubtype="0" repeatCount="indefinite" accel="2500" autoRev="1" fill="hold" nodeType="withEffect">
                                      <p:stCondLst>
                                        <p:cond delay="0"/>
                                      </p:stCondLst>
                                      <p:childTnLst>
                                        <p:animRot by="300000">
                                          <p:cBhvr>
                                            <p:cTn id="24" dur="8250" fill="hold"/>
                                            <p:tgtEl>
                                              <p:spTgt spid="9"/>
                                            </p:tgtEl>
                                            <p:attrNameLst>
                                              <p:attrName>r</p:attrName>
                                            </p:attrNameLst>
                                          </p:cBhvr>
                                        </p:animRot>
                                      </p:childTnLst>
                                    </p:cTn>
                                  </p:par>
                                  <p:par>
                                    <p:cTn id="25" presetID="42" presetClass="path" presetSubtype="0" repeatCount="indefinite" accel="3636" decel="4000" autoRev="1" fill="hold" nodeType="withEffect">
                                      <p:stCondLst>
                                        <p:cond delay="100"/>
                                      </p:stCondLst>
                                      <p:childTnLst>
                                        <p:animMotion origin="layout" path="M 3.61111E-6 0.00124 L 0.01336 0.03056 " pathEditMode="relative" rAng="0" ptsTypes="AA">
                                          <p:cBhvr>
                                            <p:cTn id="26" dur="2000" fill="hold"/>
                                            <p:tgtEl>
                                              <p:spTgt spid="10"/>
                                            </p:tgtEl>
                                            <p:attrNameLst>
                                              <p:attrName>ppt_x</p:attrName>
                                              <p:attrName>ppt_y</p:attrName>
                                            </p:attrNameLst>
                                          </p:cBhvr>
                                          <p:rCtr x="660" y="1451"/>
                                        </p:animMotion>
                                      </p:childTnLst>
                                    </p:cTn>
                                  </p:par>
                                  <p:par>
                                    <p:cTn id="27" presetID="8" presetClass="emph" presetSubtype="0" repeatCount="indefinite" accel="2500" autoRev="1" fill="hold" nodeType="withEffect">
                                      <p:stCondLst>
                                        <p:cond delay="0"/>
                                      </p:stCondLst>
                                      <p:childTnLst>
                                        <p:animRot by="300000">
                                          <p:cBhvr>
                                            <p:cTn id="28" dur="9750" fill="hold"/>
                                            <p:tgtEl>
                                              <p:spTgt spid="10"/>
                                            </p:tgtEl>
                                            <p:attrNameLst>
                                              <p:attrName>r</p:attrName>
                                            </p:attrNameLst>
                                          </p:cBhvr>
                                        </p:animRot>
                                      </p:childTnLst>
                                    </p:cTn>
                                  </p:par>
                                  <p:par>
                                    <p:cTn id="29" presetID="35" presetClass="path" presetSubtype="0" repeatCount="indefinite" accel="29000" decel="26000" autoRev="1" fill="hold" nodeType="withEffect">
                                      <p:stCondLst>
                                        <p:cond delay="0"/>
                                      </p:stCondLst>
                                      <p:childTnLst>
                                        <p:animMotion origin="layout" path="M -3.33333E-6 -2.22222E-6 L 0.07136 0.00062 " pathEditMode="relative" rAng="0" ptsTypes="AA">
                                          <p:cBhvr>
                                            <p:cTn id="30" dur="7250" fill="hold"/>
                                            <p:tgtEl>
                                              <p:spTgt spid="4"/>
                                            </p:tgtEl>
                                            <p:attrNameLst>
                                              <p:attrName>ppt_x</p:attrName>
                                              <p:attrName>ppt_y</p:attrName>
                                            </p:attrNameLst>
                                          </p:cBhvr>
                                          <p:rCtr x="3559" y="31"/>
                                        </p:animMotion>
                                      </p:childTnLst>
                                    </p:cTn>
                                  </p:par>
                                  <p:par>
                                    <p:cTn id="31" presetID="42" presetClass="path" presetSubtype="0" repeatCount="indefinite" accel="3636" decel="4000" autoRev="1" fill="hold" nodeType="withEffect">
                                      <p:stCondLst>
                                        <p:cond delay="100"/>
                                      </p:stCondLst>
                                      <p:childTnLst>
                                        <p:animMotion origin="layout" path="M 0.02378 0.0179 L 0.00191 0.05154 " pathEditMode="relative" rAng="0" ptsTypes="AA">
                                          <p:cBhvr>
                                            <p:cTn id="32" dur="6000" fill="hold"/>
                                            <p:tgtEl>
                                              <p:spTgt spid="5"/>
                                            </p:tgtEl>
                                            <p:attrNameLst>
                                              <p:attrName>ppt_x</p:attrName>
                                              <p:attrName>ppt_y</p:attrName>
                                            </p:attrNameLst>
                                          </p:cBhvr>
                                          <p:rCtr x="-1094" y="1667"/>
                                        </p:animMotion>
                                      </p:childTnLst>
                                    </p:cTn>
                                  </p:par>
                                  <p:par>
                                    <p:cTn id="33" presetID="8" presetClass="emph" presetSubtype="0" repeatCount="indefinite" accel="2500" autoRev="1" fill="hold" nodeType="withEffect">
                                      <p:stCondLst>
                                        <p:cond delay="0"/>
                                      </p:stCondLst>
                                      <p:childTnLst>
                                        <p:animRot by="300000">
                                          <p:cBhvr>
                                            <p:cTn id="34" dur="3500" fill="hold"/>
                                            <p:tgtEl>
                                              <p:spTgt spid="5"/>
                                            </p:tgtEl>
                                            <p:attrNameLst>
                                              <p:attrName>r</p:attrName>
                                            </p:attrNameLst>
                                          </p:cBhvr>
                                        </p:animRot>
                                      </p:childTnLst>
                                    </p:cTn>
                                  </p:par>
                                  <p:par>
                                    <p:cTn id="35" presetID="42" presetClass="path" presetSubtype="0" repeatCount="indefinite" accel="9000" decel="8000" autoRev="1" fill="hold" nodeType="withEffect">
                                      <p:stCondLst>
                                        <p:cond delay="100"/>
                                      </p:stCondLst>
                                      <p:childTnLst>
                                        <p:animMotion origin="layout" path="M 0.02378 0.0179 L 0.00191 0.05154 " pathEditMode="relative" rAng="0" ptsTypes="AA">
                                          <p:cBhvr>
                                            <p:cTn id="36" dur="4250" fill="hold"/>
                                            <p:tgtEl>
                                              <p:spTgt spid="6"/>
                                            </p:tgtEl>
                                            <p:attrNameLst>
                                              <p:attrName>ppt_x</p:attrName>
                                              <p:attrName>ppt_y</p:attrName>
                                            </p:attrNameLst>
                                          </p:cBhvr>
                                          <p:rCtr x="-1094" y="1667"/>
                                        </p:animMotion>
                                      </p:childTnLst>
                                    </p:cTn>
                                  </p:par>
                                  <p:par>
                                    <p:cTn id="37" presetID="8" presetClass="emph" presetSubtype="0" repeatCount="indefinite" accel="2500" autoRev="1" fill="hold" nodeType="withEffect">
                                      <p:stCondLst>
                                        <p:cond delay="0"/>
                                      </p:stCondLst>
                                      <p:childTnLst>
                                        <p:animRot by="300000">
                                          <p:cBhvr>
                                            <p:cTn id="38" dur="6750" fill="hold"/>
                                            <p:tgtEl>
                                              <p:spTgt spid="6"/>
                                            </p:tgtEl>
                                            <p:attrNameLst>
                                              <p:attrName>r</p:attrName>
                                            </p:attrNameLst>
                                          </p:cBhvr>
                                        </p:animRot>
                                      </p:childTnLst>
                                    </p:cTn>
                                  </p:par>
                                  <p:par>
                                    <p:cTn id="39" presetID="42" presetClass="path" presetSubtype="0" repeatCount="indefinite" accel="4727" decel="3636" autoRev="1" fill="hold" nodeType="withEffect">
                                      <p:stCondLst>
                                        <p:cond delay="100"/>
                                      </p:stCondLst>
                                      <p:childTnLst>
                                        <p:animMotion origin="layout" path="M 0.02378 0.0179 L 0.00191 0.05154 " pathEditMode="relative" rAng="0" ptsTypes="AA">
                                          <p:cBhvr>
                                            <p:cTn id="40" dur="2750" fill="hold"/>
                                            <p:tgtEl>
                                              <p:spTgt spid="7"/>
                                            </p:tgtEl>
                                            <p:attrNameLst>
                                              <p:attrName>ppt_x</p:attrName>
                                              <p:attrName>ppt_y</p:attrName>
                                            </p:attrNameLst>
                                          </p:cBhvr>
                                          <p:rCtr x="-1094" y="1667"/>
                                        </p:animMotion>
                                      </p:childTnLst>
                                    </p:cTn>
                                  </p:par>
                                  <p:par>
                                    <p:cTn id="41" presetID="8" presetClass="emph" presetSubtype="0" repeatCount="indefinite" accel="1405" decel="1081" autoRev="1" fill="hold" nodeType="withEffect">
                                      <p:stCondLst>
                                        <p:cond delay="0"/>
                                      </p:stCondLst>
                                      <p:childTnLst>
                                        <p:animRot by="300000">
                                          <p:cBhvr>
                                            <p:cTn id="42" dur="9250" fill="hold"/>
                                            <p:tgtEl>
                                              <p:spTgt spid="7"/>
                                            </p:tgtEl>
                                            <p:attrNameLst>
                                              <p:attrName>r</p:attrName>
                                            </p:attrNameLst>
                                          </p:cBhvr>
                                        </p:animRot>
                                      </p:childTnLst>
                                    </p:cTn>
                                  </p:par>
                                  <p:par>
                                    <p:cTn id="43" presetID="8" presetClass="emph" presetSubtype="0" repeatCount="indefinite" accel="8000" decel="9000" autoRev="1" fill="hold" nodeType="withEffect">
                                      <p:stCondLst>
                                        <p:cond delay="0"/>
                                      </p:stCondLst>
                                      <p:childTnLst>
                                        <p:animRot by="600000">
                                          <p:cBhvr>
                                            <p:cTn id="44" dur="3250" fill="hold"/>
                                            <p:tgtEl>
                                              <p:spTgt spid="44"/>
                                            </p:tgtEl>
                                            <p:attrNameLst>
                                              <p:attrName>r</p:attrName>
                                            </p:attrNameLst>
                                          </p:cBhvr>
                                        </p:animRot>
                                      </p:childTnLst>
                                    </p:cTn>
                                  </p:par>
                                  <p:par>
                                    <p:cTn id="45" presetID="42" presetClass="path" presetSubtype="0" repeatCount="indefinite" accel="8000" decel="9000" autoRev="1" fill="hold" nodeType="withEffect">
                                      <p:stCondLst>
                                        <p:cond delay="0"/>
                                      </p:stCondLst>
                                      <p:childTnLst>
                                        <p:animMotion origin="layout" path="M 2.22222E-6 -0.00185 L 2.22222E-6 0.03765 " pathEditMode="relative" rAng="0" ptsTypes="AA">
                                          <p:cBhvr>
                                            <p:cTn id="46" dur="5000" fill="hold"/>
                                            <p:tgtEl>
                                              <p:spTgt spid="44"/>
                                            </p:tgtEl>
                                            <p:attrNameLst>
                                              <p:attrName>ppt_x</p:attrName>
                                              <p:attrName>ppt_y</p:attrName>
                                            </p:attrNameLst>
                                          </p:cBhvr>
                                          <p:rCtr x="0" y="1975"/>
                                        </p:animMotion>
                                      </p:childTnLst>
                                    </p:cTn>
                                  </p:par>
                                  <p:par>
                                    <p:cTn id="47" presetID="10" presetClass="entr" presetSubtype="0" fill="hold" grpId="0" nodeType="withEffect">
                                      <p:stCondLst>
                                        <p:cond delay="80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1600"/>
                                            <p:tgtEl>
                                              <p:spTgt spid="2"/>
                                            </p:tgtEl>
                                          </p:cBhvr>
                                        </p:animEffect>
                                      </p:childTnLst>
                                    </p:cTn>
                                  </p:par>
                                  <p:par>
                                    <p:cTn id="50" presetID="10" presetClass="entr" presetSubtype="0" fill="hold" grpId="0" nodeType="withEffect">
                                      <p:stCondLst>
                                        <p:cond delay="1100"/>
                                      </p:stCondLst>
                                      <p:childTnLst>
                                        <p:set>
                                          <p:cBhvr>
                                            <p:cTn id="51" dur="1" fill="hold">
                                              <p:stCondLst>
                                                <p:cond delay="0"/>
                                              </p:stCondLst>
                                            </p:cTn>
                                            <p:tgtEl>
                                              <p:spTgt spid="3"/>
                                            </p:tgtEl>
                                            <p:attrNameLst>
                                              <p:attrName>style.visibility</p:attrName>
                                            </p:attrNameLst>
                                          </p:cBhvr>
                                          <p:to>
                                            <p:strVal val="visible"/>
                                          </p:to>
                                        </p:set>
                                        <p:animEffect transition="in" filter="fade">
                                          <p:cBhvr>
                                            <p:cTn id="52" dur="1200"/>
                                            <p:tgtEl>
                                              <p:spTgt spid="3"/>
                                            </p:tgtEl>
                                          </p:cBhvr>
                                        </p:animEffect>
                                      </p:childTnLst>
                                    </p:cTn>
                                  </p:par>
                                  <p:par>
                                    <p:cTn id="53" presetID="10" presetClass="entr" presetSubtype="0" fill="hold" grpId="0" nodeType="withEffect">
                                      <p:stCondLst>
                                        <p:cond delay="110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1200"/>
                                            <p:tgtEl>
                                              <p:spTgt spid="11"/>
                                            </p:tgtEl>
                                          </p:cBhvr>
                                        </p:animEffect>
                                      </p:childTnLst>
                                    </p:cTn>
                                  </p:par>
                                  <p:par>
                                    <p:cTn id="56" presetID="10" presetClass="entr" presetSubtype="0" fill="hold" grpId="0" nodeType="withEffect">
                                      <p:stCondLst>
                                        <p:cond delay="110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12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p:bldP spid="14"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ítulo 36">
            <a:extLst>
              <a:ext uri="{FF2B5EF4-FFF2-40B4-BE49-F238E27FC236}">
                <a16:creationId xmlns:a16="http://schemas.microsoft.com/office/drawing/2014/main" id="{7DF24580-C635-BC54-5775-8138269401CD}"/>
              </a:ext>
            </a:extLst>
          </p:cNvPr>
          <p:cNvSpPr>
            <a:spLocks noGrp="1"/>
          </p:cNvSpPr>
          <p:nvPr>
            <p:ph type="ctrTitle"/>
          </p:nvPr>
        </p:nvSpPr>
        <p:spPr>
          <a:xfrm>
            <a:off x="2028448" y="-588517"/>
            <a:ext cx="5083773" cy="782862"/>
          </a:xfrm>
        </p:spPr>
        <p:txBody>
          <a:bodyPr/>
          <a:lstStyle/>
          <a:p>
            <a:r>
              <a:rPr lang="en-US" dirty="0"/>
              <a:t>Features</a:t>
            </a:r>
          </a:p>
        </p:txBody>
      </p:sp>
      <p:grpSp>
        <p:nvGrpSpPr>
          <p:cNvPr id="10" name="Grupo 9">
            <a:extLst>
              <a:ext uri="{FF2B5EF4-FFF2-40B4-BE49-F238E27FC236}">
                <a16:creationId xmlns:a16="http://schemas.microsoft.com/office/drawing/2014/main" id="{CE9B48DB-C539-6EEA-2763-9A7E04BBB7B4}"/>
              </a:ext>
            </a:extLst>
          </p:cNvPr>
          <p:cNvGrpSpPr/>
          <p:nvPr/>
        </p:nvGrpSpPr>
        <p:grpSpPr>
          <a:xfrm>
            <a:off x="511484" y="197922"/>
            <a:ext cx="7967844" cy="2188847"/>
            <a:chOff x="613346" y="609091"/>
            <a:chExt cx="7967844" cy="2188847"/>
          </a:xfrm>
        </p:grpSpPr>
        <p:sp>
          <p:nvSpPr>
            <p:cNvPr id="2" name="Elipse 1">
              <a:extLst>
                <a:ext uri="{FF2B5EF4-FFF2-40B4-BE49-F238E27FC236}">
                  <a16:creationId xmlns:a16="http://schemas.microsoft.com/office/drawing/2014/main" id="{FF0C48EC-B252-E394-7CA5-22C0453CD3B4}"/>
                </a:ext>
              </a:extLst>
            </p:cNvPr>
            <p:cNvSpPr/>
            <p:nvPr/>
          </p:nvSpPr>
          <p:spPr>
            <a:xfrm>
              <a:off x="8341922" y="2716849"/>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 name="Elipse 2">
              <a:extLst>
                <a:ext uri="{FF2B5EF4-FFF2-40B4-BE49-F238E27FC236}">
                  <a16:creationId xmlns:a16="http://schemas.microsoft.com/office/drawing/2014/main" id="{846BD4EB-71CC-4F18-F317-76D69425B812}"/>
                </a:ext>
              </a:extLst>
            </p:cNvPr>
            <p:cNvSpPr/>
            <p:nvPr/>
          </p:nvSpPr>
          <p:spPr>
            <a:xfrm>
              <a:off x="962025" y="1055259"/>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3913437F-6939-3F60-EF88-8B43CB2DBB53}"/>
                </a:ext>
              </a:extLst>
            </p:cNvPr>
            <p:cNvSpPr/>
            <p:nvPr/>
          </p:nvSpPr>
          <p:spPr>
            <a:xfrm>
              <a:off x="613346" y="1655189"/>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Rectángulo 7">
              <a:extLst>
                <a:ext uri="{FF2B5EF4-FFF2-40B4-BE49-F238E27FC236}">
                  <a16:creationId xmlns:a16="http://schemas.microsoft.com/office/drawing/2014/main" id="{E6BF8A05-22A9-D8CB-43B7-501EA721F248}"/>
                </a:ext>
              </a:extLst>
            </p:cNvPr>
            <p:cNvSpPr/>
            <p:nvPr/>
          </p:nvSpPr>
          <p:spPr>
            <a:xfrm>
              <a:off x="8470636" y="2091234"/>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Elipse 8">
              <a:extLst>
                <a:ext uri="{FF2B5EF4-FFF2-40B4-BE49-F238E27FC236}">
                  <a16:creationId xmlns:a16="http://schemas.microsoft.com/office/drawing/2014/main" id="{B7014465-63A5-E693-2E47-469AA828E83F}"/>
                </a:ext>
              </a:extLst>
            </p:cNvPr>
            <p:cNvSpPr/>
            <p:nvPr/>
          </p:nvSpPr>
          <p:spPr>
            <a:xfrm>
              <a:off x="7429500" y="609091"/>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1026" name="Picture 2" descr="Game competition 3D illustration 22310934 PNG">
            <a:extLst>
              <a:ext uri="{FF2B5EF4-FFF2-40B4-BE49-F238E27FC236}">
                <a16:creationId xmlns:a16="http://schemas.microsoft.com/office/drawing/2014/main" id="{79BA38FA-612E-26F6-59D8-D1F9A692F7AD}"/>
              </a:ext>
            </a:extLst>
          </p:cNvPr>
          <p:cNvPicPr>
            <a:picLocks noChangeAspect="1" noChangeArrowheads="1"/>
          </p:cNvPicPr>
          <p:nvPr/>
        </p:nvPicPr>
        <p:blipFill>
          <a:blip r:embed="rId3">
            <a:alphaModFix amt="35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2204535" y="71714"/>
            <a:ext cx="895613" cy="89561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2D58D8E-4481-3D43-D542-289C321B30A9}"/>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3584902" y="240934"/>
            <a:ext cx="557174" cy="55717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CE6A7FC4-7789-47C2-1ACC-EAD24794F16A}"/>
              </a:ext>
            </a:extLst>
          </p:cNvPr>
          <p:cNvPicPr>
            <a:picLocks noChangeAspect="1" noChangeArrowheads="1"/>
          </p:cNvPicPr>
          <p:nvPr/>
        </p:nvPicPr>
        <p:blipFill>
          <a:blip r:embed="rId5">
            <a:duotone>
              <a:prstClr val="black"/>
              <a:schemeClr val="tx2">
                <a:tint val="45000"/>
                <a:satMod val="400000"/>
              </a:schemeClr>
            </a:duotone>
            <a:alphaModFix amt="20000"/>
            <a:extLst>
              <a:ext uri="{28A0092B-C50C-407E-A947-70E740481C1C}">
                <a14:useLocalDpi xmlns:a14="http://schemas.microsoft.com/office/drawing/2010/main" val="0"/>
              </a:ext>
            </a:extLst>
          </a:blip>
          <a:srcRect/>
          <a:stretch>
            <a:fillRect/>
          </a:stretch>
        </p:blipFill>
        <p:spPr bwMode="auto">
          <a:xfrm>
            <a:off x="4889098" y="33050"/>
            <a:ext cx="895612" cy="89561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B3131EA7-C090-2B0F-10DF-DDFE3FFB190E}"/>
              </a:ext>
            </a:extLst>
          </p:cNvPr>
          <p:cNvPicPr>
            <a:picLocks noChangeAspect="1" noChangeArrowheads="1"/>
          </p:cNvPicPr>
          <p:nvPr/>
        </p:nvPicPr>
        <p:blipFill>
          <a:blip r:embed="rId6">
            <a:duotone>
              <a:prstClr val="black"/>
              <a:schemeClr val="tx2">
                <a:tint val="45000"/>
                <a:satMod val="400000"/>
              </a:schemeClr>
            </a:duotone>
            <a:alphaModFix amt="20000"/>
            <a:extLst>
              <a:ext uri="{28A0092B-C50C-407E-A947-70E740481C1C}">
                <a14:useLocalDpi xmlns:a14="http://schemas.microsoft.com/office/drawing/2010/main" val="0"/>
              </a:ext>
            </a:extLst>
          </a:blip>
          <a:srcRect/>
          <a:stretch>
            <a:fillRect/>
          </a:stretch>
        </p:blipFill>
        <p:spPr bwMode="auto">
          <a:xfrm>
            <a:off x="6209865" y="21420"/>
            <a:ext cx="1032868" cy="103286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screenshot of a computer">
            <a:extLst>
              <a:ext uri="{FF2B5EF4-FFF2-40B4-BE49-F238E27FC236}">
                <a16:creationId xmlns:a16="http://schemas.microsoft.com/office/drawing/2014/main" id="{13F0D0D0-7880-A3BE-1E1B-2B4D728D45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79220" y="1790619"/>
            <a:ext cx="4782227" cy="23639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ítulo 36">
            <a:extLst>
              <a:ext uri="{FF2B5EF4-FFF2-40B4-BE49-F238E27FC236}">
                <a16:creationId xmlns:a16="http://schemas.microsoft.com/office/drawing/2014/main" id="{2C36AB8B-327A-0411-241A-BFF7098B0D1B}"/>
              </a:ext>
            </a:extLst>
          </p:cNvPr>
          <p:cNvSpPr txBox="1">
            <a:spLocks/>
          </p:cNvSpPr>
          <p:nvPr/>
        </p:nvSpPr>
        <p:spPr>
          <a:xfrm>
            <a:off x="3407093" y="967327"/>
            <a:ext cx="2084654" cy="392986"/>
          </a:xfrm>
          <a:prstGeom prst="rect">
            <a:avLst/>
          </a:prstGeom>
        </p:spPr>
        <p:txBody>
          <a:bodyPr vert="horz" lIns="91440" tIns="45720" rIns="91440" bIns="45720" rtlCol="0" anchor="t">
            <a:noAutofit/>
          </a:bodyPr>
          <a:lstStyle>
            <a:lvl1pPr algn="ctr" defTabSz="685800" rtl="0" eaLnBrk="1" latinLnBrk="0" hangingPunct="1">
              <a:lnSpc>
                <a:spcPct val="80000"/>
              </a:lnSpc>
              <a:spcBef>
                <a:spcPct val="0"/>
              </a:spcBef>
              <a:buNone/>
              <a:defRPr sz="5400" b="1" kern="1200">
                <a:solidFill>
                  <a:schemeClr val="tx1"/>
                </a:solidFill>
                <a:latin typeface="Staatliches" pitchFamily="2" charset="0"/>
                <a:ea typeface="+mj-ea"/>
                <a:cs typeface="+mj-cs"/>
              </a:defRPr>
            </a:lvl1pPr>
          </a:lstStyle>
          <a:p>
            <a:r>
              <a:rPr lang="en-US" sz="2800" dirty="0"/>
              <a:t>Feedback</a:t>
            </a:r>
          </a:p>
        </p:txBody>
      </p:sp>
    </p:spTree>
    <p:extLst>
      <p:ext uri="{BB962C8B-B14F-4D97-AF65-F5344CB8AC3E}">
        <p14:creationId xmlns:p14="http://schemas.microsoft.com/office/powerpoint/2010/main" val="3438419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10"/>
                                            </p:tgtEl>
                                          </p:cBhvr>
                                          <p:by x="105000" y="105000"/>
                                        </p:animScale>
                                      </p:childTnLst>
                                    </p:cTn>
                                  </p:par>
                                  <p:par>
                                    <p:cTn id="7" presetID="10" presetClass="entr" presetSubtype="0" fill="hold" grpId="0" nodeType="withEffect">
                                      <p:stCondLst>
                                        <p:cond delay="800"/>
                                      </p:stCondLst>
                                      <p:childTnLst>
                                        <p:set>
                                          <p:cBhvr>
                                            <p:cTn id="8" dur="1" fill="hold">
                                              <p:stCondLst>
                                                <p:cond delay="0"/>
                                              </p:stCondLst>
                                            </p:cTn>
                                            <p:tgtEl>
                                              <p:spTgt spid="37"/>
                                            </p:tgtEl>
                                            <p:attrNameLst>
                                              <p:attrName>style.visibility</p:attrName>
                                            </p:attrNameLst>
                                          </p:cBhvr>
                                          <p:to>
                                            <p:strVal val="visible"/>
                                          </p:to>
                                        </p:set>
                                        <p:animEffect transition="in" filter="fade">
                                          <p:cBhvr>
                                            <p:cTn id="9" dur="16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10"/>
                                            </p:tgtEl>
                                          </p:cBhvr>
                                          <p:by x="105000" y="105000"/>
                                        </p:animScale>
                                      </p:childTnLst>
                                    </p:cTn>
                                  </p:par>
                                  <p:par>
                                    <p:cTn id="7" presetID="10" presetClass="entr" presetSubtype="0" fill="hold" grpId="0" nodeType="withEffect">
                                      <p:stCondLst>
                                        <p:cond delay="800"/>
                                      </p:stCondLst>
                                      <p:childTnLst>
                                        <p:set>
                                          <p:cBhvr>
                                            <p:cTn id="8" dur="1" fill="hold">
                                              <p:stCondLst>
                                                <p:cond delay="0"/>
                                              </p:stCondLst>
                                            </p:cTn>
                                            <p:tgtEl>
                                              <p:spTgt spid="37"/>
                                            </p:tgtEl>
                                            <p:attrNameLst>
                                              <p:attrName>style.visibility</p:attrName>
                                            </p:attrNameLst>
                                          </p:cBhvr>
                                          <p:to>
                                            <p:strVal val="visible"/>
                                          </p:to>
                                        </p:set>
                                        <p:animEffect transition="in" filter="fade">
                                          <p:cBhvr>
                                            <p:cTn id="9" dur="16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ítulo 36">
            <a:extLst>
              <a:ext uri="{FF2B5EF4-FFF2-40B4-BE49-F238E27FC236}">
                <a16:creationId xmlns:a16="http://schemas.microsoft.com/office/drawing/2014/main" id="{7DF24580-C635-BC54-5775-8138269401CD}"/>
              </a:ext>
            </a:extLst>
          </p:cNvPr>
          <p:cNvSpPr>
            <a:spLocks noGrp="1"/>
          </p:cNvSpPr>
          <p:nvPr>
            <p:ph type="ctrTitle"/>
          </p:nvPr>
        </p:nvSpPr>
        <p:spPr>
          <a:xfrm>
            <a:off x="2028448" y="-588517"/>
            <a:ext cx="5083773" cy="782862"/>
          </a:xfrm>
        </p:spPr>
        <p:txBody>
          <a:bodyPr/>
          <a:lstStyle/>
          <a:p>
            <a:r>
              <a:rPr lang="en-US" dirty="0"/>
              <a:t>Features</a:t>
            </a:r>
          </a:p>
        </p:txBody>
      </p:sp>
      <p:grpSp>
        <p:nvGrpSpPr>
          <p:cNvPr id="10" name="Grupo 9">
            <a:extLst>
              <a:ext uri="{FF2B5EF4-FFF2-40B4-BE49-F238E27FC236}">
                <a16:creationId xmlns:a16="http://schemas.microsoft.com/office/drawing/2014/main" id="{CE9B48DB-C539-6EEA-2763-9A7E04BBB7B4}"/>
              </a:ext>
            </a:extLst>
          </p:cNvPr>
          <p:cNvGrpSpPr/>
          <p:nvPr/>
        </p:nvGrpSpPr>
        <p:grpSpPr>
          <a:xfrm>
            <a:off x="511484" y="197922"/>
            <a:ext cx="7967844" cy="2188847"/>
            <a:chOff x="613346" y="609091"/>
            <a:chExt cx="7967844" cy="2188847"/>
          </a:xfrm>
        </p:grpSpPr>
        <p:sp>
          <p:nvSpPr>
            <p:cNvPr id="2" name="Elipse 1">
              <a:extLst>
                <a:ext uri="{FF2B5EF4-FFF2-40B4-BE49-F238E27FC236}">
                  <a16:creationId xmlns:a16="http://schemas.microsoft.com/office/drawing/2014/main" id="{FF0C48EC-B252-E394-7CA5-22C0453CD3B4}"/>
                </a:ext>
              </a:extLst>
            </p:cNvPr>
            <p:cNvSpPr/>
            <p:nvPr/>
          </p:nvSpPr>
          <p:spPr>
            <a:xfrm>
              <a:off x="8341922" y="2716849"/>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 name="Elipse 2">
              <a:extLst>
                <a:ext uri="{FF2B5EF4-FFF2-40B4-BE49-F238E27FC236}">
                  <a16:creationId xmlns:a16="http://schemas.microsoft.com/office/drawing/2014/main" id="{846BD4EB-71CC-4F18-F317-76D69425B812}"/>
                </a:ext>
              </a:extLst>
            </p:cNvPr>
            <p:cNvSpPr/>
            <p:nvPr/>
          </p:nvSpPr>
          <p:spPr>
            <a:xfrm>
              <a:off x="962025" y="1055259"/>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3913437F-6939-3F60-EF88-8B43CB2DBB53}"/>
                </a:ext>
              </a:extLst>
            </p:cNvPr>
            <p:cNvSpPr/>
            <p:nvPr/>
          </p:nvSpPr>
          <p:spPr>
            <a:xfrm>
              <a:off x="613346" y="1655189"/>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Rectángulo 7">
              <a:extLst>
                <a:ext uri="{FF2B5EF4-FFF2-40B4-BE49-F238E27FC236}">
                  <a16:creationId xmlns:a16="http://schemas.microsoft.com/office/drawing/2014/main" id="{E6BF8A05-22A9-D8CB-43B7-501EA721F248}"/>
                </a:ext>
              </a:extLst>
            </p:cNvPr>
            <p:cNvSpPr/>
            <p:nvPr/>
          </p:nvSpPr>
          <p:spPr>
            <a:xfrm>
              <a:off x="8470636" y="2091234"/>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Elipse 8">
              <a:extLst>
                <a:ext uri="{FF2B5EF4-FFF2-40B4-BE49-F238E27FC236}">
                  <a16:creationId xmlns:a16="http://schemas.microsoft.com/office/drawing/2014/main" id="{B7014465-63A5-E693-2E47-469AA828E83F}"/>
                </a:ext>
              </a:extLst>
            </p:cNvPr>
            <p:cNvSpPr/>
            <p:nvPr/>
          </p:nvSpPr>
          <p:spPr>
            <a:xfrm>
              <a:off x="7429500" y="609091"/>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1026" name="Picture 2" descr="Game competition 3D illustration 22310934 PNG">
            <a:extLst>
              <a:ext uri="{FF2B5EF4-FFF2-40B4-BE49-F238E27FC236}">
                <a16:creationId xmlns:a16="http://schemas.microsoft.com/office/drawing/2014/main" id="{79BA38FA-612E-26F6-59D8-D1F9A692F7AD}"/>
              </a:ext>
            </a:extLst>
          </p:cNvPr>
          <p:cNvPicPr>
            <a:picLocks noChangeAspect="1" noChangeArrowheads="1"/>
          </p:cNvPicPr>
          <p:nvPr/>
        </p:nvPicPr>
        <p:blipFill>
          <a:blip r:embed="rId3">
            <a:duotone>
              <a:prstClr val="black"/>
              <a:schemeClr val="tx2">
                <a:tint val="45000"/>
                <a:satMod val="400000"/>
              </a:schemeClr>
            </a:duotone>
            <a:alphaModFix amt="35000"/>
            <a:extLst>
              <a:ext uri="{28A0092B-C50C-407E-A947-70E740481C1C}">
                <a14:useLocalDpi xmlns:a14="http://schemas.microsoft.com/office/drawing/2010/main" val="0"/>
              </a:ext>
            </a:extLst>
          </a:blip>
          <a:srcRect/>
          <a:stretch>
            <a:fillRect/>
          </a:stretch>
        </p:blipFill>
        <p:spPr bwMode="auto">
          <a:xfrm>
            <a:off x="2204535" y="71714"/>
            <a:ext cx="895613" cy="89561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2D58D8E-4481-3D43-D542-289C321B30A9}"/>
              </a:ext>
            </a:extLst>
          </p:cNvPr>
          <p:cNvPicPr>
            <a:picLocks noChangeAspect="1" noChangeArrowheads="1"/>
          </p:cNvPicPr>
          <p:nvPr/>
        </p:nvPicPr>
        <p:blipFill>
          <a:blip r:embed="rId4">
            <a:duotone>
              <a:prstClr val="black"/>
              <a:schemeClr val="tx2">
                <a:tint val="45000"/>
                <a:satMod val="400000"/>
              </a:schemeClr>
            </a:duotone>
            <a:alphaModFix amt="20000"/>
            <a:extLst>
              <a:ext uri="{28A0092B-C50C-407E-A947-70E740481C1C}">
                <a14:useLocalDpi xmlns:a14="http://schemas.microsoft.com/office/drawing/2010/main" val="0"/>
              </a:ext>
            </a:extLst>
          </a:blip>
          <a:srcRect/>
          <a:stretch>
            <a:fillRect/>
          </a:stretch>
        </p:blipFill>
        <p:spPr bwMode="auto">
          <a:xfrm>
            <a:off x="3584902" y="240934"/>
            <a:ext cx="557174" cy="55717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CE6A7FC4-7789-47C2-1ACC-EAD24794F16A}"/>
              </a:ext>
            </a:extLst>
          </p:cNvPr>
          <p:cNvPicPr>
            <a:picLocks noChangeAspect="1" noChangeArrowheads="1"/>
          </p:cNvPicPr>
          <p:nvPr/>
        </p:nvPicPr>
        <p:blipFill>
          <a:blip r:embed="rId5">
            <a:alphaModFix/>
            <a:extLst>
              <a:ext uri="{28A0092B-C50C-407E-A947-70E740481C1C}">
                <a14:useLocalDpi xmlns:a14="http://schemas.microsoft.com/office/drawing/2010/main" val="0"/>
              </a:ext>
            </a:extLst>
          </a:blip>
          <a:srcRect/>
          <a:stretch>
            <a:fillRect/>
          </a:stretch>
        </p:blipFill>
        <p:spPr bwMode="auto">
          <a:xfrm>
            <a:off x="4889098" y="33050"/>
            <a:ext cx="895612" cy="89561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B3131EA7-C090-2B0F-10DF-DDFE3FFB190E}"/>
              </a:ext>
            </a:extLst>
          </p:cNvPr>
          <p:cNvPicPr>
            <a:picLocks noChangeAspect="1" noChangeArrowheads="1"/>
          </p:cNvPicPr>
          <p:nvPr/>
        </p:nvPicPr>
        <p:blipFill>
          <a:blip r:embed="rId6">
            <a:duotone>
              <a:prstClr val="black"/>
              <a:schemeClr val="tx2">
                <a:tint val="45000"/>
                <a:satMod val="400000"/>
              </a:schemeClr>
            </a:duotone>
            <a:alphaModFix amt="20000"/>
            <a:extLst>
              <a:ext uri="{28A0092B-C50C-407E-A947-70E740481C1C}">
                <a14:useLocalDpi xmlns:a14="http://schemas.microsoft.com/office/drawing/2010/main" val="0"/>
              </a:ext>
            </a:extLst>
          </a:blip>
          <a:srcRect/>
          <a:stretch>
            <a:fillRect/>
          </a:stretch>
        </p:blipFill>
        <p:spPr bwMode="auto">
          <a:xfrm>
            <a:off x="6209865" y="21420"/>
            <a:ext cx="1032868" cy="103286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10;&#10;Description automatically generated">
            <a:extLst>
              <a:ext uri="{FF2B5EF4-FFF2-40B4-BE49-F238E27FC236}">
                <a16:creationId xmlns:a16="http://schemas.microsoft.com/office/drawing/2014/main" id="{1B267F84-2474-022D-C9CE-20C810A74C3F}"/>
              </a:ext>
            </a:extLst>
          </p:cNvPr>
          <p:cNvPicPr>
            <a:picLocks noChangeAspect="1"/>
          </p:cNvPicPr>
          <p:nvPr/>
        </p:nvPicPr>
        <p:blipFill rotWithShape="1">
          <a:blip r:embed="rId7">
            <a:extLst>
              <a:ext uri="{28A0092B-C50C-407E-A947-70E740481C1C}">
                <a14:useLocalDpi xmlns:a14="http://schemas.microsoft.com/office/drawing/2010/main" val="0"/>
              </a:ext>
            </a:extLst>
          </a:blip>
          <a:srcRect l="-1" r="2667" b="2076"/>
          <a:stretch/>
        </p:blipFill>
        <p:spPr>
          <a:xfrm>
            <a:off x="2512934" y="1348215"/>
            <a:ext cx="4114800" cy="3657600"/>
          </a:xfrm>
          <a:prstGeom prst="rect">
            <a:avLst/>
          </a:prstGeom>
          <a:ln>
            <a:noFill/>
          </a:ln>
          <a:effectLst>
            <a:outerShdw blurRad="190500" algn="tl" rotWithShape="0">
              <a:srgbClr val="000000">
                <a:alpha val="70000"/>
              </a:srgbClr>
            </a:outerShdw>
          </a:effectLst>
        </p:spPr>
      </p:pic>
      <p:sp>
        <p:nvSpPr>
          <p:cNvPr id="4" name="Título 36">
            <a:extLst>
              <a:ext uri="{FF2B5EF4-FFF2-40B4-BE49-F238E27FC236}">
                <a16:creationId xmlns:a16="http://schemas.microsoft.com/office/drawing/2014/main" id="{350009F1-C0DB-0953-8AF1-E136EECB60CD}"/>
              </a:ext>
            </a:extLst>
          </p:cNvPr>
          <p:cNvSpPr txBox="1">
            <a:spLocks/>
          </p:cNvSpPr>
          <p:nvPr/>
        </p:nvSpPr>
        <p:spPr>
          <a:xfrm>
            <a:off x="3925061" y="815912"/>
            <a:ext cx="1290546" cy="392986"/>
          </a:xfrm>
          <a:prstGeom prst="rect">
            <a:avLst/>
          </a:prstGeom>
        </p:spPr>
        <p:txBody>
          <a:bodyPr vert="horz" lIns="91440" tIns="45720" rIns="91440" bIns="45720" rtlCol="0" anchor="t">
            <a:noAutofit/>
          </a:bodyPr>
          <a:lstStyle>
            <a:lvl1pPr algn="ctr" defTabSz="685800" rtl="0" eaLnBrk="1" latinLnBrk="0" hangingPunct="1">
              <a:lnSpc>
                <a:spcPct val="80000"/>
              </a:lnSpc>
              <a:spcBef>
                <a:spcPct val="0"/>
              </a:spcBef>
              <a:buNone/>
              <a:defRPr sz="5400" b="1" kern="1200">
                <a:solidFill>
                  <a:schemeClr val="tx1"/>
                </a:solidFill>
                <a:latin typeface="Staatliches" pitchFamily="2" charset="0"/>
                <a:ea typeface="+mj-ea"/>
                <a:cs typeface="+mj-cs"/>
              </a:defRPr>
            </a:lvl1pPr>
          </a:lstStyle>
          <a:p>
            <a:r>
              <a:rPr lang="en-US" sz="2800" dirty="0"/>
              <a:t>AI</a:t>
            </a:r>
          </a:p>
        </p:txBody>
      </p:sp>
    </p:spTree>
    <p:extLst>
      <p:ext uri="{BB962C8B-B14F-4D97-AF65-F5344CB8AC3E}">
        <p14:creationId xmlns:p14="http://schemas.microsoft.com/office/powerpoint/2010/main" val="2839711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10"/>
                                            </p:tgtEl>
                                          </p:cBhvr>
                                          <p:by x="105000" y="105000"/>
                                        </p:animScale>
                                      </p:childTnLst>
                                    </p:cTn>
                                  </p:par>
                                  <p:par>
                                    <p:cTn id="7" presetID="10" presetClass="entr" presetSubtype="0" fill="hold" grpId="0" nodeType="withEffect">
                                      <p:stCondLst>
                                        <p:cond delay="800"/>
                                      </p:stCondLst>
                                      <p:childTnLst>
                                        <p:set>
                                          <p:cBhvr>
                                            <p:cTn id="8" dur="1" fill="hold">
                                              <p:stCondLst>
                                                <p:cond delay="0"/>
                                              </p:stCondLst>
                                            </p:cTn>
                                            <p:tgtEl>
                                              <p:spTgt spid="37"/>
                                            </p:tgtEl>
                                            <p:attrNameLst>
                                              <p:attrName>style.visibility</p:attrName>
                                            </p:attrNameLst>
                                          </p:cBhvr>
                                          <p:to>
                                            <p:strVal val="visible"/>
                                          </p:to>
                                        </p:set>
                                        <p:animEffect transition="in" filter="fade">
                                          <p:cBhvr>
                                            <p:cTn id="9" dur="16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10"/>
                                            </p:tgtEl>
                                          </p:cBhvr>
                                          <p:by x="105000" y="105000"/>
                                        </p:animScale>
                                      </p:childTnLst>
                                    </p:cTn>
                                  </p:par>
                                  <p:par>
                                    <p:cTn id="7" presetID="10" presetClass="entr" presetSubtype="0" fill="hold" grpId="0" nodeType="withEffect">
                                      <p:stCondLst>
                                        <p:cond delay="800"/>
                                      </p:stCondLst>
                                      <p:childTnLst>
                                        <p:set>
                                          <p:cBhvr>
                                            <p:cTn id="8" dur="1" fill="hold">
                                              <p:stCondLst>
                                                <p:cond delay="0"/>
                                              </p:stCondLst>
                                            </p:cTn>
                                            <p:tgtEl>
                                              <p:spTgt spid="37"/>
                                            </p:tgtEl>
                                            <p:attrNameLst>
                                              <p:attrName>style.visibility</p:attrName>
                                            </p:attrNameLst>
                                          </p:cBhvr>
                                          <p:to>
                                            <p:strVal val="visible"/>
                                          </p:to>
                                        </p:set>
                                        <p:animEffect transition="in" filter="fade">
                                          <p:cBhvr>
                                            <p:cTn id="9" dur="16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ítulo 36">
            <a:extLst>
              <a:ext uri="{FF2B5EF4-FFF2-40B4-BE49-F238E27FC236}">
                <a16:creationId xmlns:a16="http://schemas.microsoft.com/office/drawing/2014/main" id="{7DF24580-C635-BC54-5775-8138269401CD}"/>
              </a:ext>
            </a:extLst>
          </p:cNvPr>
          <p:cNvSpPr>
            <a:spLocks noGrp="1"/>
          </p:cNvSpPr>
          <p:nvPr>
            <p:ph type="ctrTitle"/>
          </p:nvPr>
        </p:nvSpPr>
        <p:spPr>
          <a:xfrm>
            <a:off x="2028448" y="-588517"/>
            <a:ext cx="5083773" cy="782862"/>
          </a:xfrm>
        </p:spPr>
        <p:txBody>
          <a:bodyPr/>
          <a:lstStyle/>
          <a:p>
            <a:r>
              <a:rPr lang="en-US" dirty="0"/>
              <a:t>Features</a:t>
            </a:r>
          </a:p>
        </p:txBody>
      </p:sp>
      <p:grpSp>
        <p:nvGrpSpPr>
          <p:cNvPr id="10" name="Grupo 9">
            <a:extLst>
              <a:ext uri="{FF2B5EF4-FFF2-40B4-BE49-F238E27FC236}">
                <a16:creationId xmlns:a16="http://schemas.microsoft.com/office/drawing/2014/main" id="{CE9B48DB-C539-6EEA-2763-9A7E04BBB7B4}"/>
              </a:ext>
            </a:extLst>
          </p:cNvPr>
          <p:cNvGrpSpPr/>
          <p:nvPr/>
        </p:nvGrpSpPr>
        <p:grpSpPr>
          <a:xfrm>
            <a:off x="511484" y="197922"/>
            <a:ext cx="7967844" cy="2188847"/>
            <a:chOff x="613346" y="609091"/>
            <a:chExt cx="7967844" cy="2188847"/>
          </a:xfrm>
        </p:grpSpPr>
        <p:sp>
          <p:nvSpPr>
            <p:cNvPr id="2" name="Elipse 1">
              <a:extLst>
                <a:ext uri="{FF2B5EF4-FFF2-40B4-BE49-F238E27FC236}">
                  <a16:creationId xmlns:a16="http://schemas.microsoft.com/office/drawing/2014/main" id="{FF0C48EC-B252-E394-7CA5-22C0453CD3B4}"/>
                </a:ext>
              </a:extLst>
            </p:cNvPr>
            <p:cNvSpPr/>
            <p:nvPr/>
          </p:nvSpPr>
          <p:spPr>
            <a:xfrm>
              <a:off x="8341922" y="2716849"/>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 name="Elipse 2">
              <a:extLst>
                <a:ext uri="{FF2B5EF4-FFF2-40B4-BE49-F238E27FC236}">
                  <a16:creationId xmlns:a16="http://schemas.microsoft.com/office/drawing/2014/main" id="{846BD4EB-71CC-4F18-F317-76D69425B812}"/>
                </a:ext>
              </a:extLst>
            </p:cNvPr>
            <p:cNvSpPr/>
            <p:nvPr/>
          </p:nvSpPr>
          <p:spPr>
            <a:xfrm>
              <a:off x="962025" y="1055259"/>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3913437F-6939-3F60-EF88-8B43CB2DBB53}"/>
                </a:ext>
              </a:extLst>
            </p:cNvPr>
            <p:cNvSpPr/>
            <p:nvPr/>
          </p:nvSpPr>
          <p:spPr>
            <a:xfrm>
              <a:off x="613346" y="1655189"/>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Rectángulo 7">
              <a:extLst>
                <a:ext uri="{FF2B5EF4-FFF2-40B4-BE49-F238E27FC236}">
                  <a16:creationId xmlns:a16="http://schemas.microsoft.com/office/drawing/2014/main" id="{E6BF8A05-22A9-D8CB-43B7-501EA721F248}"/>
                </a:ext>
              </a:extLst>
            </p:cNvPr>
            <p:cNvSpPr/>
            <p:nvPr/>
          </p:nvSpPr>
          <p:spPr>
            <a:xfrm>
              <a:off x="8470636" y="2091234"/>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Elipse 8">
              <a:extLst>
                <a:ext uri="{FF2B5EF4-FFF2-40B4-BE49-F238E27FC236}">
                  <a16:creationId xmlns:a16="http://schemas.microsoft.com/office/drawing/2014/main" id="{B7014465-63A5-E693-2E47-469AA828E83F}"/>
                </a:ext>
              </a:extLst>
            </p:cNvPr>
            <p:cNvSpPr/>
            <p:nvPr/>
          </p:nvSpPr>
          <p:spPr>
            <a:xfrm>
              <a:off x="7429500" y="609091"/>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1026" name="Picture 2" descr="Game competition 3D illustration 22310934 PNG">
            <a:extLst>
              <a:ext uri="{FF2B5EF4-FFF2-40B4-BE49-F238E27FC236}">
                <a16:creationId xmlns:a16="http://schemas.microsoft.com/office/drawing/2014/main" id="{79BA38FA-612E-26F6-59D8-D1F9A692F7AD}"/>
              </a:ext>
            </a:extLst>
          </p:cNvPr>
          <p:cNvPicPr>
            <a:picLocks noChangeAspect="1" noChangeArrowheads="1"/>
          </p:cNvPicPr>
          <p:nvPr/>
        </p:nvPicPr>
        <p:blipFill>
          <a:blip r:embed="rId3">
            <a:alphaModFix amt="35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2204535" y="71714"/>
            <a:ext cx="895613" cy="89561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2D58D8E-4481-3D43-D542-289C321B30A9}"/>
              </a:ext>
            </a:extLst>
          </p:cNvPr>
          <p:cNvPicPr>
            <a:picLocks noChangeAspect="1" noChangeArrowheads="1"/>
          </p:cNvPicPr>
          <p:nvPr/>
        </p:nvPicPr>
        <p:blipFill>
          <a:blip r:embed="rId4">
            <a:duotone>
              <a:prstClr val="black"/>
              <a:schemeClr val="tx2">
                <a:tint val="45000"/>
                <a:satMod val="400000"/>
              </a:schemeClr>
            </a:duotone>
            <a:alphaModFix amt="20000"/>
            <a:extLst>
              <a:ext uri="{28A0092B-C50C-407E-A947-70E740481C1C}">
                <a14:useLocalDpi xmlns:a14="http://schemas.microsoft.com/office/drawing/2010/main" val="0"/>
              </a:ext>
            </a:extLst>
          </a:blip>
          <a:srcRect/>
          <a:stretch>
            <a:fillRect/>
          </a:stretch>
        </p:blipFill>
        <p:spPr bwMode="auto">
          <a:xfrm>
            <a:off x="3584902" y="240934"/>
            <a:ext cx="557174" cy="55717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CE6A7FC4-7789-47C2-1ACC-EAD24794F16A}"/>
              </a:ext>
            </a:extLst>
          </p:cNvPr>
          <p:cNvPicPr>
            <a:picLocks noChangeAspect="1" noChangeArrowheads="1"/>
          </p:cNvPicPr>
          <p:nvPr/>
        </p:nvPicPr>
        <p:blipFill>
          <a:blip r:embed="rId5">
            <a:duotone>
              <a:prstClr val="black"/>
              <a:schemeClr val="tx2">
                <a:tint val="45000"/>
                <a:satMod val="400000"/>
              </a:schemeClr>
            </a:duotone>
            <a:alphaModFix amt="20000"/>
            <a:extLst>
              <a:ext uri="{28A0092B-C50C-407E-A947-70E740481C1C}">
                <a14:useLocalDpi xmlns:a14="http://schemas.microsoft.com/office/drawing/2010/main" val="0"/>
              </a:ext>
            </a:extLst>
          </a:blip>
          <a:srcRect/>
          <a:stretch>
            <a:fillRect/>
          </a:stretch>
        </p:blipFill>
        <p:spPr bwMode="auto">
          <a:xfrm>
            <a:off x="4889098" y="33050"/>
            <a:ext cx="895612" cy="89561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B3131EA7-C090-2B0F-10DF-DDFE3FFB190E}"/>
              </a:ext>
            </a:extLst>
          </p:cNvPr>
          <p:cNvPicPr>
            <a:picLocks noChangeAspect="1" noChangeArrowheads="1"/>
          </p:cNvPicPr>
          <p:nvPr/>
        </p:nvPicPr>
        <p:blipFill>
          <a:blip r:embed="rId6">
            <a:alphaModFix/>
            <a:extLst>
              <a:ext uri="{28A0092B-C50C-407E-A947-70E740481C1C}">
                <a14:useLocalDpi xmlns:a14="http://schemas.microsoft.com/office/drawing/2010/main" val="0"/>
              </a:ext>
            </a:extLst>
          </a:blip>
          <a:srcRect/>
          <a:stretch>
            <a:fillRect/>
          </a:stretch>
        </p:blipFill>
        <p:spPr bwMode="auto">
          <a:xfrm>
            <a:off x="6209865" y="21420"/>
            <a:ext cx="1032868" cy="103286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10;&#10;Description automatically generated">
            <a:extLst>
              <a:ext uri="{FF2B5EF4-FFF2-40B4-BE49-F238E27FC236}">
                <a16:creationId xmlns:a16="http://schemas.microsoft.com/office/drawing/2014/main" id="{F0A326CB-F814-A590-04DE-FBEEDF940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31596" y="1244020"/>
            <a:ext cx="6477475" cy="3643580"/>
          </a:xfrm>
          <a:prstGeom prst="rect">
            <a:avLst/>
          </a:prstGeom>
          <a:ln w="38100" cap="sq">
            <a:noFill/>
            <a:prstDash val="solid"/>
            <a:miter lim="800000"/>
          </a:ln>
          <a:effectLst>
            <a:outerShdw blurRad="50800" dist="38100" dir="2700000" algn="tl" rotWithShape="0">
              <a:srgbClr val="000000">
                <a:alpha val="43000"/>
              </a:srgbClr>
            </a:outerShdw>
          </a:effectLst>
        </p:spPr>
      </p:pic>
      <p:sp>
        <p:nvSpPr>
          <p:cNvPr id="4" name="Título 36">
            <a:extLst>
              <a:ext uri="{FF2B5EF4-FFF2-40B4-BE49-F238E27FC236}">
                <a16:creationId xmlns:a16="http://schemas.microsoft.com/office/drawing/2014/main" id="{2EC332F5-B688-B9CA-9534-2C08B21E19E5}"/>
              </a:ext>
            </a:extLst>
          </p:cNvPr>
          <p:cNvSpPr txBox="1">
            <a:spLocks/>
          </p:cNvSpPr>
          <p:nvPr/>
        </p:nvSpPr>
        <p:spPr>
          <a:xfrm>
            <a:off x="7594787" y="240934"/>
            <a:ext cx="1290546" cy="740048"/>
          </a:xfrm>
          <a:prstGeom prst="rect">
            <a:avLst/>
          </a:prstGeom>
        </p:spPr>
        <p:txBody>
          <a:bodyPr vert="horz" lIns="91440" tIns="45720" rIns="91440" bIns="45720" rtlCol="0" anchor="t">
            <a:noAutofit/>
          </a:bodyPr>
          <a:lstStyle>
            <a:lvl1pPr algn="ctr" defTabSz="685800" rtl="0" eaLnBrk="1" latinLnBrk="0" hangingPunct="1">
              <a:lnSpc>
                <a:spcPct val="80000"/>
              </a:lnSpc>
              <a:spcBef>
                <a:spcPct val="0"/>
              </a:spcBef>
              <a:buNone/>
              <a:defRPr sz="5400" b="1" kern="1200">
                <a:solidFill>
                  <a:schemeClr val="tx1"/>
                </a:solidFill>
                <a:latin typeface="Staatliches" pitchFamily="2" charset="0"/>
                <a:ea typeface="+mj-ea"/>
                <a:cs typeface="+mj-cs"/>
              </a:defRPr>
            </a:lvl1pPr>
          </a:lstStyle>
          <a:p>
            <a:r>
              <a:rPr lang="en-US" sz="2800" dirty="0"/>
              <a:t>Custom</a:t>
            </a:r>
          </a:p>
          <a:p>
            <a:r>
              <a:rPr lang="en-US" sz="2800" dirty="0"/>
              <a:t>path</a:t>
            </a:r>
          </a:p>
        </p:txBody>
      </p:sp>
    </p:spTree>
    <p:extLst>
      <p:ext uri="{BB962C8B-B14F-4D97-AF65-F5344CB8AC3E}">
        <p14:creationId xmlns:p14="http://schemas.microsoft.com/office/powerpoint/2010/main" val="2843117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10"/>
                                            </p:tgtEl>
                                          </p:cBhvr>
                                          <p:by x="105000" y="105000"/>
                                        </p:animScale>
                                      </p:childTnLst>
                                    </p:cTn>
                                  </p:par>
                                  <p:par>
                                    <p:cTn id="7" presetID="10" presetClass="entr" presetSubtype="0" fill="hold" grpId="0" nodeType="withEffect">
                                      <p:stCondLst>
                                        <p:cond delay="800"/>
                                      </p:stCondLst>
                                      <p:childTnLst>
                                        <p:set>
                                          <p:cBhvr>
                                            <p:cTn id="8" dur="1" fill="hold">
                                              <p:stCondLst>
                                                <p:cond delay="0"/>
                                              </p:stCondLst>
                                            </p:cTn>
                                            <p:tgtEl>
                                              <p:spTgt spid="37"/>
                                            </p:tgtEl>
                                            <p:attrNameLst>
                                              <p:attrName>style.visibility</p:attrName>
                                            </p:attrNameLst>
                                          </p:cBhvr>
                                          <p:to>
                                            <p:strVal val="visible"/>
                                          </p:to>
                                        </p:set>
                                        <p:animEffect transition="in" filter="fade">
                                          <p:cBhvr>
                                            <p:cTn id="9" dur="16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10"/>
                                            </p:tgtEl>
                                          </p:cBhvr>
                                          <p:by x="105000" y="105000"/>
                                        </p:animScale>
                                      </p:childTnLst>
                                    </p:cTn>
                                  </p:par>
                                  <p:par>
                                    <p:cTn id="7" presetID="10" presetClass="entr" presetSubtype="0" fill="hold" grpId="0" nodeType="withEffect">
                                      <p:stCondLst>
                                        <p:cond delay="800"/>
                                      </p:stCondLst>
                                      <p:childTnLst>
                                        <p:set>
                                          <p:cBhvr>
                                            <p:cTn id="8" dur="1" fill="hold">
                                              <p:stCondLst>
                                                <p:cond delay="0"/>
                                              </p:stCondLst>
                                            </p:cTn>
                                            <p:tgtEl>
                                              <p:spTgt spid="37"/>
                                            </p:tgtEl>
                                            <p:attrNameLst>
                                              <p:attrName>style.visibility</p:attrName>
                                            </p:attrNameLst>
                                          </p:cBhvr>
                                          <p:to>
                                            <p:strVal val="visible"/>
                                          </p:to>
                                        </p:set>
                                        <p:animEffect transition="in" filter="fade">
                                          <p:cBhvr>
                                            <p:cTn id="9" dur="16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arcador de posición de imagen 15">
            <a:extLst>
              <a:ext uri="{FF2B5EF4-FFF2-40B4-BE49-F238E27FC236}">
                <a16:creationId xmlns:a16="http://schemas.microsoft.com/office/drawing/2014/main" id="{6E7F7BC7-036E-B20E-6797-3CA4E3630ED4}"/>
              </a:ext>
            </a:extLst>
          </p:cNvPr>
          <p:cNvPicPr>
            <a:picLocks noChangeAspect="1"/>
          </p:cNvPicPr>
          <p:nvPr/>
        </p:nvPicPr>
        <p:blipFill>
          <a:blip r:embed="rId3">
            <a:extLst>
              <a:ext uri="{28A0092B-C50C-407E-A947-70E740481C1C}">
                <a14:useLocalDpi xmlns:a14="http://schemas.microsoft.com/office/drawing/2010/main" val="0"/>
              </a:ext>
            </a:extLst>
          </a:blip>
          <a:srcRect l="1948" r="1948"/>
          <a:stretch/>
        </p:blipFill>
        <p:spPr>
          <a:xfrm>
            <a:off x="479417" y="325366"/>
            <a:ext cx="7675985" cy="4492768"/>
          </a:xfrm>
          <a:prstGeom prst="roundRect">
            <a:avLst>
              <a:gd name="adj" fmla="val 9934"/>
            </a:avLst>
          </a:prstGeom>
        </p:spPr>
      </p:pic>
      <p:pic>
        <p:nvPicPr>
          <p:cNvPr id="39" name="Imagen 38" descr="Círculo&#10;&#10;Descripción generada automáticamente">
            <a:extLst>
              <a:ext uri="{FF2B5EF4-FFF2-40B4-BE49-F238E27FC236}">
                <a16:creationId xmlns:a16="http://schemas.microsoft.com/office/drawing/2014/main" id="{4504FCEB-82EC-4DA1-2705-C4CDEF1E9A3D}"/>
              </a:ext>
            </a:extLst>
          </p:cNvPr>
          <p:cNvPicPr>
            <a:picLocks noChangeAspect="1"/>
          </p:cNvPicPr>
          <p:nvPr/>
        </p:nvPicPr>
        <p:blipFill rotWithShape="1">
          <a:blip r:embed="rId4">
            <a:extLst>
              <a:ext uri="{28A0092B-C50C-407E-A947-70E740481C1C}">
                <a14:useLocalDpi xmlns:a14="http://schemas.microsoft.com/office/drawing/2010/main" val="0"/>
              </a:ext>
            </a:extLst>
          </a:blip>
          <a:srcRect l="26300" t="6535" r="24866" b="6900"/>
          <a:stretch/>
        </p:blipFill>
        <p:spPr>
          <a:xfrm>
            <a:off x="8077142" y="945293"/>
            <a:ext cx="1000982" cy="998106"/>
          </a:xfrm>
          <a:prstGeom prst="rect">
            <a:avLst/>
          </a:prstGeom>
        </p:spPr>
      </p:pic>
      <p:pic>
        <p:nvPicPr>
          <p:cNvPr id="27" name="Imagen 26" descr="Dibujo de una persona&#10;&#10;Descripción generada automáticamente con confianza media">
            <a:extLst>
              <a:ext uri="{FF2B5EF4-FFF2-40B4-BE49-F238E27FC236}">
                <a16:creationId xmlns:a16="http://schemas.microsoft.com/office/drawing/2014/main" id="{4FC7534B-DD40-FFA5-FB6A-EE8A328D98DE}"/>
              </a:ext>
            </a:extLst>
          </p:cNvPr>
          <p:cNvPicPr>
            <a:picLocks noChangeAspect="1"/>
          </p:cNvPicPr>
          <p:nvPr/>
        </p:nvPicPr>
        <p:blipFill rotWithShape="1">
          <a:blip r:embed="rId5">
            <a:extLst>
              <a:ext uri="{28A0092B-C50C-407E-A947-70E740481C1C}">
                <a14:useLocalDpi xmlns:a14="http://schemas.microsoft.com/office/drawing/2010/main" val="0"/>
              </a:ext>
            </a:extLst>
          </a:blip>
          <a:srcRect l="1671" t="12604" r="39166" b="4333"/>
          <a:stretch/>
        </p:blipFill>
        <p:spPr>
          <a:xfrm rot="10800000" flipH="1" flipV="1">
            <a:off x="6169158" y="3045807"/>
            <a:ext cx="3155181" cy="2491740"/>
          </a:xfrm>
          <a:prstGeom prst="rect">
            <a:avLst/>
          </a:prstGeom>
          <a:effectLst/>
        </p:spPr>
      </p:pic>
      <p:pic>
        <p:nvPicPr>
          <p:cNvPr id="28" name="Imagen 27" descr="Icono&#10;&#10;Descripción generada automáticamente">
            <a:extLst>
              <a:ext uri="{FF2B5EF4-FFF2-40B4-BE49-F238E27FC236}">
                <a16:creationId xmlns:a16="http://schemas.microsoft.com/office/drawing/2014/main" id="{DE4F8AE2-82D7-5DB4-F23C-6C2A4B3283B7}"/>
              </a:ext>
            </a:extLst>
          </p:cNvPr>
          <p:cNvPicPr>
            <a:picLocks noChangeAspect="1"/>
          </p:cNvPicPr>
          <p:nvPr/>
        </p:nvPicPr>
        <p:blipFill rotWithShape="1">
          <a:blip r:embed="rId6">
            <a:extLst>
              <a:ext uri="{28A0092B-C50C-407E-A947-70E740481C1C}">
                <a14:useLocalDpi xmlns:a14="http://schemas.microsoft.com/office/drawing/2010/main" val="0"/>
              </a:ext>
            </a:extLst>
          </a:blip>
          <a:srcRect l="1740" t="45269" r="72962" b="24553"/>
          <a:stretch/>
        </p:blipFill>
        <p:spPr>
          <a:xfrm rot="10800000" flipH="1" flipV="1">
            <a:off x="7637929" y="4091940"/>
            <a:ext cx="1686410" cy="1131570"/>
          </a:xfrm>
          <a:prstGeom prst="rect">
            <a:avLst/>
          </a:prstGeom>
        </p:spPr>
      </p:pic>
      <p:pic>
        <p:nvPicPr>
          <p:cNvPr id="33" name="Imagen 32" descr="Imagen que contiene luz, lámpara&#10;&#10;Descripción generada automáticamente">
            <a:extLst>
              <a:ext uri="{FF2B5EF4-FFF2-40B4-BE49-F238E27FC236}">
                <a16:creationId xmlns:a16="http://schemas.microsoft.com/office/drawing/2014/main" id="{C021B233-F4BA-23C2-0F52-2F27ED898C41}"/>
              </a:ext>
            </a:extLst>
          </p:cNvPr>
          <p:cNvPicPr>
            <a:picLocks noChangeAspect="1"/>
          </p:cNvPicPr>
          <p:nvPr/>
        </p:nvPicPr>
        <p:blipFill rotWithShape="1">
          <a:blip r:embed="rId7">
            <a:extLst>
              <a:ext uri="{28A0092B-C50C-407E-A947-70E740481C1C}">
                <a14:useLocalDpi xmlns:a14="http://schemas.microsoft.com/office/drawing/2010/main" val="0"/>
              </a:ext>
            </a:extLst>
          </a:blip>
          <a:srcRect l="24850" t="6158" r="23333" b="5607"/>
          <a:stretch/>
        </p:blipFill>
        <p:spPr>
          <a:xfrm>
            <a:off x="176333" y="3915062"/>
            <a:ext cx="393191" cy="376615"/>
          </a:xfrm>
          <a:prstGeom prst="rect">
            <a:avLst/>
          </a:prstGeom>
        </p:spPr>
      </p:pic>
      <p:grpSp>
        <p:nvGrpSpPr>
          <p:cNvPr id="9" name="Grupo 8">
            <a:extLst>
              <a:ext uri="{FF2B5EF4-FFF2-40B4-BE49-F238E27FC236}">
                <a16:creationId xmlns:a16="http://schemas.microsoft.com/office/drawing/2014/main" id="{A8CE7A7B-8A6E-58E6-A606-30BEAE3B6751}"/>
              </a:ext>
            </a:extLst>
          </p:cNvPr>
          <p:cNvGrpSpPr/>
          <p:nvPr/>
        </p:nvGrpSpPr>
        <p:grpSpPr>
          <a:xfrm>
            <a:off x="3937635" y="602601"/>
            <a:ext cx="736494" cy="3977290"/>
            <a:chOff x="3927211" y="546311"/>
            <a:chExt cx="757341" cy="4089870"/>
          </a:xfrm>
        </p:grpSpPr>
        <p:sp>
          <p:nvSpPr>
            <p:cNvPr id="4" name="Elipse 3">
              <a:extLst>
                <a:ext uri="{FF2B5EF4-FFF2-40B4-BE49-F238E27FC236}">
                  <a16:creationId xmlns:a16="http://schemas.microsoft.com/office/drawing/2014/main" id="{B74F9DDE-37B1-D3E1-A753-3874C61C20D0}"/>
                </a:ext>
              </a:extLst>
            </p:cNvPr>
            <p:cNvSpPr/>
            <p:nvPr/>
          </p:nvSpPr>
          <p:spPr>
            <a:xfrm>
              <a:off x="4532152" y="3844715"/>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Elipse 5">
              <a:extLst>
                <a:ext uri="{FF2B5EF4-FFF2-40B4-BE49-F238E27FC236}">
                  <a16:creationId xmlns:a16="http://schemas.microsoft.com/office/drawing/2014/main" id="{7850E486-F680-6EC3-37F9-F6511B9994A7}"/>
                </a:ext>
              </a:extLst>
            </p:cNvPr>
            <p:cNvSpPr/>
            <p:nvPr/>
          </p:nvSpPr>
          <p:spPr>
            <a:xfrm>
              <a:off x="4236647" y="4555092"/>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Rectángulo 7">
              <a:extLst>
                <a:ext uri="{FF2B5EF4-FFF2-40B4-BE49-F238E27FC236}">
                  <a16:creationId xmlns:a16="http://schemas.microsoft.com/office/drawing/2014/main" id="{762A5F53-0977-5339-3FED-5A75AE5C9568}"/>
                </a:ext>
              </a:extLst>
            </p:cNvPr>
            <p:cNvSpPr/>
            <p:nvPr/>
          </p:nvSpPr>
          <p:spPr>
            <a:xfrm>
              <a:off x="3927211" y="546311"/>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Tree>
    <p:extLst>
      <p:ext uri="{BB962C8B-B14F-4D97-AF65-F5344CB8AC3E}">
        <p14:creationId xmlns:p14="http://schemas.microsoft.com/office/powerpoint/2010/main" val="103284019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14:presetBounceEnd="5091">
                                      <p:stCondLst>
                                        <p:cond delay="100"/>
                                      </p:stCondLst>
                                      <p:childTnLst>
                                        <p:animMotion origin="layout" path="M -2.22222E-6 0.00123 L 0.01337 0.03055 " pathEditMode="relative" rAng="0" ptsTypes="AA" p14:bounceEnd="5091">
                                          <p:cBhvr>
                                            <p:cTn id="6" dur="3250" fill="hold"/>
                                            <p:tgtEl>
                                              <p:spTgt spid="27"/>
                                            </p:tgtEl>
                                            <p:attrNameLst>
                                              <p:attrName>ppt_x</p:attrName>
                                              <p:attrName>ppt_y</p:attrName>
                                            </p:attrNameLst>
                                          </p:cBhvr>
                                          <p:rCtr x="660" y="1451"/>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8250" fill="hold"/>
                                            <p:tgtEl>
                                              <p:spTgt spid="27"/>
                                            </p:tgtEl>
                                            <p:attrNameLst>
                                              <p:attrName>r</p:attrName>
                                            </p:attrNameLst>
                                          </p:cBhvr>
                                        </p:animRot>
                                      </p:childTnLst>
                                    </p:cTn>
                                  </p:par>
                                  <p:par>
                                    <p:cTn id="9" presetID="42" presetClass="path" presetSubtype="0" repeatCount="indefinite" accel="3636" decel="4000" autoRev="1" fill="hold" nodeType="withEffect">
                                      <p:stCondLst>
                                        <p:cond delay="100"/>
                                      </p:stCondLst>
                                      <p:childTnLst>
                                        <p:animMotion origin="layout" path="M -5.55556E-7 0.00123 L 0.01337 0.03055 " pathEditMode="relative" rAng="0" ptsTypes="AA">
                                          <p:cBhvr>
                                            <p:cTn id="10" dur="2000" fill="hold"/>
                                            <p:tgtEl>
                                              <p:spTgt spid="28"/>
                                            </p:tgtEl>
                                            <p:attrNameLst>
                                              <p:attrName>ppt_x</p:attrName>
                                              <p:attrName>ppt_y</p:attrName>
                                            </p:attrNameLst>
                                          </p:cBhvr>
                                          <p:rCtr x="660" y="1451"/>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9750" fill="hold"/>
                                            <p:tgtEl>
                                              <p:spTgt spid="28"/>
                                            </p:tgtEl>
                                            <p:attrNameLst>
                                              <p:attrName>r</p:attrName>
                                            </p:attrNameLst>
                                          </p:cBhvr>
                                        </p:animRot>
                                      </p:childTnLst>
                                    </p:cTn>
                                  </p:par>
                                  <p:par>
                                    <p:cTn id="13"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4" dur="3250" fill="hold"/>
                                            <p:tgtEl>
                                              <p:spTgt spid="39"/>
                                            </p:tgtEl>
                                            <p:attrNameLst>
                                              <p:attrName>ppt_x</p:attrName>
                                              <p:attrName>ppt_y</p:attrName>
                                            </p:attrNameLst>
                                          </p:cBhvr>
                                          <p:rCtr x="0" y="3827"/>
                                        </p:animMotion>
                                      </p:childTnLst>
                                    </p:cTn>
                                  </p:par>
                                  <p:par>
                                    <p:cTn id="15"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16" dur="2500" fill="hold"/>
                                            <p:tgtEl>
                                              <p:spTgt spid="33"/>
                                            </p:tgtEl>
                                            <p:attrNameLst>
                                              <p:attrName>ppt_x</p:attrName>
                                              <p:attrName>ppt_y</p:attrName>
                                            </p:attrNameLst>
                                          </p:cBhvr>
                                          <p:rCtr x="0" y="2716"/>
                                        </p:animMotion>
                                      </p:childTnLst>
                                    </p:cTn>
                                  </p:par>
                                  <p:par>
                                    <p:cTn id="17" presetID="6" presetClass="emph" presetSubtype="0" repeatCount="indefinite" autoRev="1" fill="hold" nodeType="withEffect" p14:presetBounceEnd="22000">
                                      <p:stCondLst>
                                        <p:cond delay="0"/>
                                      </p:stCondLst>
                                      <p:childTnLst>
                                        <p:animScale p14:bounceEnd="22000">
                                          <p:cBhvr>
                                            <p:cTn id="18" dur="6000"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stCondLst>
                                        <p:cond delay="100"/>
                                      </p:stCondLst>
                                      <p:childTnLst>
                                        <p:animMotion origin="layout" path="M -2.77778E-6 0.00123 L 0.01337 0.03056 " pathEditMode="relative" rAng="0" ptsTypes="AA">
                                          <p:cBhvr>
                                            <p:cTn id="6" dur="3250" fill="hold"/>
                                            <p:tgtEl>
                                              <p:spTgt spid="27"/>
                                            </p:tgtEl>
                                            <p:attrNameLst>
                                              <p:attrName>ppt_x</p:attrName>
                                              <p:attrName>ppt_y</p:attrName>
                                            </p:attrNameLst>
                                          </p:cBhvr>
                                          <p:rCtr x="660" y="1451"/>
                                        </p:animMotion>
                                      </p:childTnLst>
                                    </p:cTn>
                                  </p:par>
                                  <p:par>
                                    <p:cTn id="7" presetID="8" presetClass="emph" presetSubtype="0" repeatCount="indefinite" accel="2500" autoRev="1" fill="hold" nodeType="withEffect">
                                      <p:stCondLst>
                                        <p:cond delay="0"/>
                                      </p:stCondLst>
                                      <p:childTnLst>
                                        <p:animRot by="300000">
                                          <p:cBhvr>
                                            <p:cTn id="8" dur="8250" fill="hold"/>
                                            <p:tgtEl>
                                              <p:spTgt spid="27"/>
                                            </p:tgtEl>
                                            <p:attrNameLst>
                                              <p:attrName>r</p:attrName>
                                            </p:attrNameLst>
                                          </p:cBhvr>
                                        </p:animRot>
                                      </p:childTnLst>
                                    </p:cTn>
                                  </p:par>
                                  <p:par>
                                    <p:cTn id="9" presetID="42" presetClass="path" presetSubtype="0" repeatCount="indefinite" accel="3636" decel="4000" autoRev="1" fill="hold" nodeType="withEffect">
                                      <p:stCondLst>
                                        <p:cond delay="100"/>
                                      </p:stCondLst>
                                      <p:childTnLst>
                                        <p:animMotion origin="layout" path="M -5.55556E-7 0.00123 L 0.01337 0.03055 " pathEditMode="relative" rAng="0" ptsTypes="AA">
                                          <p:cBhvr>
                                            <p:cTn id="10" dur="2000" fill="hold"/>
                                            <p:tgtEl>
                                              <p:spTgt spid="28"/>
                                            </p:tgtEl>
                                            <p:attrNameLst>
                                              <p:attrName>ppt_x</p:attrName>
                                              <p:attrName>ppt_y</p:attrName>
                                            </p:attrNameLst>
                                          </p:cBhvr>
                                          <p:rCtr x="660" y="1451"/>
                                        </p:animMotion>
                                      </p:childTnLst>
                                    </p:cTn>
                                  </p:par>
                                  <p:par>
                                    <p:cTn id="11" presetID="8" presetClass="emph" presetSubtype="0" repeatCount="indefinite" accel="2500" autoRev="1" fill="hold" nodeType="withEffect">
                                      <p:stCondLst>
                                        <p:cond delay="0"/>
                                      </p:stCondLst>
                                      <p:childTnLst>
                                        <p:animRot by="300000">
                                          <p:cBhvr>
                                            <p:cTn id="12" dur="9750" fill="hold"/>
                                            <p:tgtEl>
                                              <p:spTgt spid="28"/>
                                            </p:tgtEl>
                                            <p:attrNameLst>
                                              <p:attrName>r</p:attrName>
                                            </p:attrNameLst>
                                          </p:cBhvr>
                                        </p:animRot>
                                      </p:childTnLst>
                                    </p:cTn>
                                  </p:par>
                                  <p:par>
                                    <p:cTn id="13"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4" dur="3250" fill="hold"/>
                                            <p:tgtEl>
                                              <p:spTgt spid="39"/>
                                            </p:tgtEl>
                                            <p:attrNameLst>
                                              <p:attrName>ppt_x</p:attrName>
                                              <p:attrName>ppt_y</p:attrName>
                                            </p:attrNameLst>
                                          </p:cBhvr>
                                          <p:rCtr x="0" y="3827"/>
                                        </p:animMotion>
                                      </p:childTnLst>
                                    </p:cTn>
                                  </p:par>
                                  <p:par>
                                    <p:cTn id="15"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16" dur="2500" fill="hold"/>
                                            <p:tgtEl>
                                              <p:spTgt spid="33"/>
                                            </p:tgtEl>
                                            <p:attrNameLst>
                                              <p:attrName>ppt_x</p:attrName>
                                              <p:attrName>ppt_y</p:attrName>
                                            </p:attrNameLst>
                                          </p:cBhvr>
                                          <p:rCtr x="0" y="2716"/>
                                        </p:animMotion>
                                      </p:childTnLst>
                                    </p:cTn>
                                  </p:par>
                                  <p:par>
                                    <p:cTn id="17" presetID="6" presetClass="emph" presetSubtype="0" repeatCount="indefinite" autoRev="1" fill="hold" nodeType="withEffect">
                                      <p:stCondLst>
                                        <p:cond delay="0"/>
                                      </p:stCondLst>
                                      <p:childTnLst>
                                        <p:animScale>
                                          <p:cBhvr>
                                            <p:cTn id="18" dur="6000"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arcador de posición de imagen 15">
            <a:extLst>
              <a:ext uri="{FF2B5EF4-FFF2-40B4-BE49-F238E27FC236}">
                <a16:creationId xmlns:a16="http://schemas.microsoft.com/office/drawing/2014/main" id="{6E7F7BC7-036E-B20E-6797-3CA4E3630ED4}"/>
              </a:ext>
            </a:extLst>
          </p:cNvPr>
          <p:cNvPicPr>
            <a:picLocks noChangeAspect="1"/>
          </p:cNvPicPr>
          <p:nvPr/>
        </p:nvPicPr>
        <p:blipFill>
          <a:blip r:embed="rId3">
            <a:extLst>
              <a:ext uri="{28A0092B-C50C-407E-A947-70E740481C1C}">
                <a14:useLocalDpi xmlns:a14="http://schemas.microsoft.com/office/drawing/2010/main" val="0"/>
              </a:ext>
            </a:extLst>
          </a:blip>
          <a:srcRect t="5715" b="5715"/>
          <a:stretch/>
        </p:blipFill>
        <p:spPr>
          <a:xfrm>
            <a:off x="479417" y="325366"/>
            <a:ext cx="7675985" cy="4492768"/>
          </a:xfrm>
          <a:prstGeom prst="roundRect">
            <a:avLst>
              <a:gd name="adj" fmla="val 9934"/>
            </a:avLst>
          </a:prstGeom>
        </p:spPr>
      </p:pic>
      <p:pic>
        <p:nvPicPr>
          <p:cNvPr id="39" name="Imagen 38" descr="Círculo&#10;&#10;Descripción generada automáticamente">
            <a:extLst>
              <a:ext uri="{FF2B5EF4-FFF2-40B4-BE49-F238E27FC236}">
                <a16:creationId xmlns:a16="http://schemas.microsoft.com/office/drawing/2014/main" id="{4504FCEB-82EC-4DA1-2705-C4CDEF1E9A3D}"/>
              </a:ext>
            </a:extLst>
          </p:cNvPr>
          <p:cNvPicPr>
            <a:picLocks noChangeAspect="1"/>
          </p:cNvPicPr>
          <p:nvPr/>
        </p:nvPicPr>
        <p:blipFill rotWithShape="1">
          <a:blip r:embed="rId4">
            <a:extLst>
              <a:ext uri="{28A0092B-C50C-407E-A947-70E740481C1C}">
                <a14:useLocalDpi xmlns:a14="http://schemas.microsoft.com/office/drawing/2010/main" val="0"/>
              </a:ext>
            </a:extLst>
          </a:blip>
          <a:srcRect l="26300" t="6535" r="24866" b="6900"/>
          <a:stretch/>
        </p:blipFill>
        <p:spPr>
          <a:xfrm>
            <a:off x="8077142" y="945293"/>
            <a:ext cx="1000982" cy="998106"/>
          </a:xfrm>
          <a:prstGeom prst="rect">
            <a:avLst/>
          </a:prstGeom>
        </p:spPr>
      </p:pic>
      <p:pic>
        <p:nvPicPr>
          <p:cNvPr id="27" name="Imagen 26" descr="Dibujo de una persona&#10;&#10;Descripción generada automáticamente con confianza media">
            <a:extLst>
              <a:ext uri="{FF2B5EF4-FFF2-40B4-BE49-F238E27FC236}">
                <a16:creationId xmlns:a16="http://schemas.microsoft.com/office/drawing/2014/main" id="{4FC7534B-DD40-FFA5-FB6A-EE8A328D98DE}"/>
              </a:ext>
            </a:extLst>
          </p:cNvPr>
          <p:cNvPicPr>
            <a:picLocks noChangeAspect="1"/>
          </p:cNvPicPr>
          <p:nvPr/>
        </p:nvPicPr>
        <p:blipFill rotWithShape="1">
          <a:blip r:embed="rId5">
            <a:extLst>
              <a:ext uri="{28A0092B-C50C-407E-A947-70E740481C1C}">
                <a14:useLocalDpi xmlns:a14="http://schemas.microsoft.com/office/drawing/2010/main" val="0"/>
              </a:ext>
            </a:extLst>
          </a:blip>
          <a:srcRect l="1671" t="12604" r="39166" b="4333"/>
          <a:stretch/>
        </p:blipFill>
        <p:spPr>
          <a:xfrm rot="10800000" flipH="1" flipV="1">
            <a:off x="6169158" y="3045807"/>
            <a:ext cx="3155181" cy="2491740"/>
          </a:xfrm>
          <a:prstGeom prst="rect">
            <a:avLst/>
          </a:prstGeom>
          <a:effectLst/>
        </p:spPr>
      </p:pic>
      <p:pic>
        <p:nvPicPr>
          <p:cNvPr id="28" name="Imagen 27" descr="Icono&#10;&#10;Descripción generada automáticamente">
            <a:extLst>
              <a:ext uri="{FF2B5EF4-FFF2-40B4-BE49-F238E27FC236}">
                <a16:creationId xmlns:a16="http://schemas.microsoft.com/office/drawing/2014/main" id="{DE4F8AE2-82D7-5DB4-F23C-6C2A4B3283B7}"/>
              </a:ext>
            </a:extLst>
          </p:cNvPr>
          <p:cNvPicPr>
            <a:picLocks noChangeAspect="1"/>
          </p:cNvPicPr>
          <p:nvPr/>
        </p:nvPicPr>
        <p:blipFill rotWithShape="1">
          <a:blip r:embed="rId6">
            <a:extLst>
              <a:ext uri="{28A0092B-C50C-407E-A947-70E740481C1C}">
                <a14:useLocalDpi xmlns:a14="http://schemas.microsoft.com/office/drawing/2010/main" val="0"/>
              </a:ext>
            </a:extLst>
          </a:blip>
          <a:srcRect l="1740" t="45269" r="72962" b="24553"/>
          <a:stretch/>
        </p:blipFill>
        <p:spPr>
          <a:xfrm rot="10800000" flipH="1" flipV="1">
            <a:off x="7637929" y="4091940"/>
            <a:ext cx="1686410" cy="1131570"/>
          </a:xfrm>
          <a:prstGeom prst="rect">
            <a:avLst/>
          </a:prstGeom>
        </p:spPr>
      </p:pic>
      <p:pic>
        <p:nvPicPr>
          <p:cNvPr id="33" name="Imagen 32" descr="Imagen que contiene luz, lámpara&#10;&#10;Descripción generada automáticamente">
            <a:extLst>
              <a:ext uri="{FF2B5EF4-FFF2-40B4-BE49-F238E27FC236}">
                <a16:creationId xmlns:a16="http://schemas.microsoft.com/office/drawing/2014/main" id="{C021B233-F4BA-23C2-0F52-2F27ED898C41}"/>
              </a:ext>
            </a:extLst>
          </p:cNvPr>
          <p:cNvPicPr>
            <a:picLocks noChangeAspect="1"/>
          </p:cNvPicPr>
          <p:nvPr/>
        </p:nvPicPr>
        <p:blipFill rotWithShape="1">
          <a:blip r:embed="rId7">
            <a:extLst>
              <a:ext uri="{28A0092B-C50C-407E-A947-70E740481C1C}">
                <a14:useLocalDpi xmlns:a14="http://schemas.microsoft.com/office/drawing/2010/main" val="0"/>
              </a:ext>
            </a:extLst>
          </a:blip>
          <a:srcRect l="24850" t="6158" r="23333" b="5607"/>
          <a:stretch/>
        </p:blipFill>
        <p:spPr>
          <a:xfrm>
            <a:off x="176333" y="3915062"/>
            <a:ext cx="393191" cy="376615"/>
          </a:xfrm>
          <a:prstGeom prst="rect">
            <a:avLst/>
          </a:prstGeom>
        </p:spPr>
      </p:pic>
      <p:grpSp>
        <p:nvGrpSpPr>
          <p:cNvPr id="9" name="Grupo 8">
            <a:extLst>
              <a:ext uri="{FF2B5EF4-FFF2-40B4-BE49-F238E27FC236}">
                <a16:creationId xmlns:a16="http://schemas.microsoft.com/office/drawing/2014/main" id="{A8CE7A7B-8A6E-58E6-A606-30BEAE3B6751}"/>
              </a:ext>
            </a:extLst>
          </p:cNvPr>
          <p:cNvGrpSpPr/>
          <p:nvPr/>
        </p:nvGrpSpPr>
        <p:grpSpPr>
          <a:xfrm>
            <a:off x="3937635" y="602601"/>
            <a:ext cx="736494" cy="3977290"/>
            <a:chOff x="3927211" y="546311"/>
            <a:chExt cx="757341" cy="4089870"/>
          </a:xfrm>
        </p:grpSpPr>
        <p:sp>
          <p:nvSpPr>
            <p:cNvPr id="4" name="Elipse 3">
              <a:extLst>
                <a:ext uri="{FF2B5EF4-FFF2-40B4-BE49-F238E27FC236}">
                  <a16:creationId xmlns:a16="http://schemas.microsoft.com/office/drawing/2014/main" id="{B74F9DDE-37B1-D3E1-A753-3874C61C20D0}"/>
                </a:ext>
              </a:extLst>
            </p:cNvPr>
            <p:cNvSpPr/>
            <p:nvPr/>
          </p:nvSpPr>
          <p:spPr>
            <a:xfrm>
              <a:off x="4532152" y="3844715"/>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Elipse 5">
              <a:extLst>
                <a:ext uri="{FF2B5EF4-FFF2-40B4-BE49-F238E27FC236}">
                  <a16:creationId xmlns:a16="http://schemas.microsoft.com/office/drawing/2014/main" id="{7850E486-F680-6EC3-37F9-F6511B9994A7}"/>
                </a:ext>
              </a:extLst>
            </p:cNvPr>
            <p:cNvSpPr/>
            <p:nvPr/>
          </p:nvSpPr>
          <p:spPr>
            <a:xfrm>
              <a:off x="4236647" y="4555092"/>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Rectángulo 7">
              <a:extLst>
                <a:ext uri="{FF2B5EF4-FFF2-40B4-BE49-F238E27FC236}">
                  <a16:creationId xmlns:a16="http://schemas.microsoft.com/office/drawing/2014/main" id="{762A5F53-0977-5339-3FED-5A75AE5C9568}"/>
                </a:ext>
              </a:extLst>
            </p:cNvPr>
            <p:cNvSpPr/>
            <p:nvPr/>
          </p:nvSpPr>
          <p:spPr>
            <a:xfrm>
              <a:off x="3927211" y="546311"/>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Tree>
    <p:extLst>
      <p:ext uri="{BB962C8B-B14F-4D97-AF65-F5344CB8AC3E}">
        <p14:creationId xmlns:p14="http://schemas.microsoft.com/office/powerpoint/2010/main" val="426961689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14:presetBounceEnd="5091">
                                      <p:stCondLst>
                                        <p:cond delay="100"/>
                                      </p:stCondLst>
                                      <p:childTnLst>
                                        <p:animMotion origin="layout" path="M -2.22222E-6 0.00123 L 0.01337 0.03055 " pathEditMode="relative" rAng="0" ptsTypes="AA" p14:bounceEnd="5091">
                                          <p:cBhvr>
                                            <p:cTn id="6" dur="3250" fill="hold"/>
                                            <p:tgtEl>
                                              <p:spTgt spid="27"/>
                                            </p:tgtEl>
                                            <p:attrNameLst>
                                              <p:attrName>ppt_x</p:attrName>
                                              <p:attrName>ppt_y</p:attrName>
                                            </p:attrNameLst>
                                          </p:cBhvr>
                                          <p:rCtr x="660" y="1451"/>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8250" fill="hold"/>
                                            <p:tgtEl>
                                              <p:spTgt spid="27"/>
                                            </p:tgtEl>
                                            <p:attrNameLst>
                                              <p:attrName>r</p:attrName>
                                            </p:attrNameLst>
                                          </p:cBhvr>
                                        </p:animRot>
                                      </p:childTnLst>
                                    </p:cTn>
                                  </p:par>
                                  <p:par>
                                    <p:cTn id="9" presetID="42" presetClass="path" presetSubtype="0" repeatCount="indefinite" accel="3636" decel="4000" autoRev="1" fill="hold" nodeType="withEffect">
                                      <p:stCondLst>
                                        <p:cond delay="100"/>
                                      </p:stCondLst>
                                      <p:childTnLst>
                                        <p:animMotion origin="layout" path="M -5.55556E-7 0.00123 L 0.01337 0.03055 " pathEditMode="relative" rAng="0" ptsTypes="AA">
                                          <p:cBhvr>
                                            <p:cTn id="10" dur="2000" fill="hold"/>
                                            <p:tgtEl>
                                              <p:spTgt spid="28"/>
                                            </p:tgtEl>
                                            <p:attrNameLst>
                                              <p:attrName>ppt_x</p:attrName>
                                              <p:attrName>ppt_y</p:attrName>
                                            </p:attrNameLst>
                                          </p:cBhvr>
                                          <p:rCtr x="660" y="1451"/>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9750" fill="hold"/>
                                            <p:tgtEl>
                                              <p:spTgt spid="28"/>
                                            </p:tgtEl>
                                            <p:attrNameLst>
                                              <p:attrName>r</p:attrName>
                                            </p:attrNameLst>
                                          </p:cBhvr>
                                        </p:animRot>
                                      </p:childTnLst>
                                    </p:cTn>
                                  </p:par>
                                  <p:par>
                                    <p:cTn id="13"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4" dur="3250" fill="hold"/>
                                            <p:tgtEl>
                                              <p:spTgt spid="39"/>
                                            </p:tgtEl>
                                            <p:attrNameLst>
                                              <p:attrName>ppt_x</p:attrName>
                                              <p:attrName>ppt_y</p:attrName>
                                            </p:attrNameLst>
                                          </p:cBhvr>
                                          <p:rCtr x="0" y="3827"/>
                                        </p:animMotion>
                                      </p:childTnLst>
                                    </p:cTn>
                                  </p:par>
                                  <p:par>
                                    <p:cTn id="15"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16" dur="2500" fill="hold"/>
                                            <p:tgtEl>
                                              <p:spTgt spid="33"/>
                                            </p:tgtEl>
                                            <p:attrNameLst>
                                              <p:attrName>ppt_x</p:attrName>
                                              <p:attrName>ppt_y</p:attrName>
                                            </p:attrNameLst>
                                          </p:cBhvr>
                                          <p:rCtr x="0" y="2716"/>
                                        </p:animMotion>
                                      </p:childTnLst>
                                    </p:cTn>
                                  </p:par>
                                  <p:par>
                                    <p:cTn id="17" presetID="6" presetClass="emph" presetSubtype="0" repeatCount="indefinite" autoRev="1" fill="hold" nodeType="withEffect" p14:presetBounceEnd="22000">
                                      <p:stCondLst>
                                        <p:cond delay="0"/>
                                      </p:stCondLst>
                                      <p:childTnLst>
                                        <p:animScale p14:bounceEnd="22000">
                                          <p:cBhvr>
                                            <p:cTn id="18" dur="6000"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stCondLst>
                                        <p:cond delay="100"/>
                                      </p:stCondLst>
                                      <p:childTnLst>
                                        <p:animMotion origin="layout" path="M -2.77778E-6 0.00123 L 0.01337 0.03056 " pathEditMode="relative" rAng="0" ptsTypes="AA">
                                          <p:cBhvr>
                                            <p:cTn id="6" dur="3250" fill="hold"/>
                                            <p:tgtEl>
                                              <p:spTgt spid="27"/>
                                            </p:tgtEl>
                                            <p:attrNameLst>
                                              <p:attrName>ppt_x</p:attrName>
                                              <p:attrName>ppt_y</p:attrName>
                                            </p:attrNameLst>
                                          </p:cBhvr>
                                          <p:rCtr x="660" y="1451"/>
                                        </p:animMotion>
                                      </p:childTnLst>
                                    </p:cTn>
                                  </p:par>
                                  <p:par>
                                    <p:cTn id="7" presetID="8" presetClass="emph" presetSubtype="0" repeatCount="indefinite" accel="2500" autoRev="1" fill="hold" nodeType="withEffect">
                                      <p:stCondLst>
                                        <p:cond delay="0"/>
                                      </p:stCondLst>
                                      <p:childTnLst>
                                        <p:animRot by="300000">
                                          <p:cBhvr>
                                            <p:cTn id="8" dur="8250" fill="hold"/>
                                            <p:tgtEl>
                                              <p:spTgt spid="27"/>
                                            </p:tgtEl>
                                            <p:attrNameLst>
                                              <p:attrName>r</p:attrName>
                                            </p:attrNameLst>
                                          </p:cBhvr>
                                        </p:animRot>
                                      </p:childTnLst>
                                    </p:cTn>
                                  </p:par>
                                  <p:par>
                                    <p:cTn id="9" presetID="42" presetClass="path" presetSubtype="0" repeatCount="indefinite" accel="3636" decel="4000" autoRev="1" fill="hold" nodeType="withEffect">
                                      <p:stCondLst>
                                        <p:cond delay="100"/>
                                      </p:stCondLst>
                                      <p:childTnLst>
                                        <p:animMotion origin="layout" path="M -5.55556E-7 0.00123 L 0.01337 0.03055 " pathEditMode="relative" rAng="0" ptsTypes="AA">
                                          <p:cBhvr>
                                            <p:cTn id="10" dur="2000" fill="hold"/>
                                            <p:tgtEl>
                                              <p:spTgt spid="28"/>
                                            </p:tgtEl>
                                            <p:attrNameLst>
                                              <p:attrName>ppt_x</p:attrName>
                                              <p:attrName>ppt_y</p:attrName>
                                            </p:attrNameLst>
                                          </p:cBhvr>
                                          <p:rCtr x="660" y="1451"/>
                                        </p:animMotion>
                                      </p:childTnLst>
                                    </p:cTn>
                                  </p:par>
                                  <p:par>
                                    <p:cTn id="11" presetID="8" presetClass="emph" presetSubtype="0" repeatCount="indefinite" accel="2500" autoRev="1" fill="hold" nodeType="withEffect">
                                      <p:stCondLst>
                                        <p:cond delay="0"/>
                                      </p:stCondLst>
                                      <p:childTnLst>
                                        <p:animRot by="300000">
                                          <p:cBhvr>
                                            <p:cTn id="12" dur="9750" fill="hold"/>
                                            <p:tgtEl>
                                              <p:spTgt spid="28"/>
                                            </p:tgtEl>
                                            <p:attrNameLst>
                                              <p:attrName>r</p:attrName>
                                            </p:attrNameLst>
                                          </p:cBhvr>
                                        </p:animRot>
                                      </p:childTnLst>
                                    </p:cTn>
                                  </p:par>
                                  <p:par>
                                    <p:cTn id="13"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4" dur="3250" fill="hold"/>
                                            <p:tgtEl>
                                              <p:spTgt spid="39"/>
                                            </p:tgtEl>
                                            <p:attrNameLst>
                                              <p:attrName>ppt_x</p:attrName>
                                              <p:attrName>ppt_y</p:attrName>
                                            </p:attrNameLst>
                                          </p:cBhvr>
                                          <p:rCtr x="0" y="3827"/>
                                        </p:animMotion>
                                      </p:childTnLst>
                                    </p:cTn>
                                  </p:par>
                                  <p:par>
                                    <p:cTn id="15"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16" dur="2500" fill="hold"/>
                                            <p:tgtEl>
                                              <p:spTgt spid="33"/>
                                            </p:tgtEl>
                                            <p:attrNameLst>
                                              <p:attrName>ppt_x</p:attrName>
                                              <p:attrName>ppt_y</p:attrName>
                                            </p:attrNameLst>
                                          </p:cBhvr>
                                          <p:rCtr x="0" y="2716"/>
                                        </p:animMotion>
                                      </p:childTnLst>
                                    </p:cTn>
                                  </p:par>
                                  <p:par>
                                    <p:cTn id="17" presetID="6" presetClass="emph" presetSubtype="0" repeatCount="indefinite" autoRev="1" fill="hold" nodeType="withEffect">
                                      <p:stCondLst>
                                        <p:cond delay="0"/>
                                      </p:stCondLst>
                                      <p:childTnLst>
                                        <p:animScale>
                                          <p:cBhvr>
                                            <p:cTn id="18" dur="6000"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Patrón de fondo&#10;&#10;Descripción generada automáticamente con confianza baja">
            <a:extLst>
              <a:ext uri="{FF2B5EF4-FFF2-40B4-BE49-F238E27FC236}">
                <a16:creationId xmlns:a16="http://schemas.microsoft.com/office/drawing/2014/main" id="{50205632-89F2-4CCC-D5EA-7E272FB5B94E}"/>
              </a:ext>
            </a:extLst>
          </p:cNvPr>
          <p:cNvPicPr>
            <a:picLocks noChangeAspect="1"/>
          </p:cNvPicPr>
          <p:nvPr/>
        </p:nvPicPr>
        <p:blipFill rotWithShape="1">
          <a:blip r:embed="rId3">
            <a:extLst>
              <a:ext uri="{28A0092B-C50C-407E-A947-70E740481C1C}">
                <a14:useLocalDpi xmlns:a14="http://schemas.microsoft.com/office/drawing/2010/main" val="0"/>
              </a:ext>
            </a:extLst>
          </a:blip>
          <a:srcRect l="70513" t="16723" r="2755" b="32838"/>
          <a:stretch/>
        </p:blipFill>
        <p:spPr>
          <a:xfrm flipH="1" flipV="1">
            <a:off x="7251179" y="-2"/>
            <a:ext cx="1892820" cy="2008910"/>
          </a:xfrm>
          <a:prstGeom prst="rect">
            <a:avLst/>
          </a:prstGeom>
        </p:spPr>
      </p:pic>
      <p:pic>
        <p:nvPicPr>
          <p:cNvPr id="3" name="Imagen 2" descr="Icono&#10;&#10;Descripción generada automáticamente">
            <a:extLst>
              <a:ext uri="{FF2B5EF4-FFF2-40B4-BE49-F238E27FC236}">
                <a16:creationId xmlns:a16="http://schemas.microsoft.com/office/drawing/2014/main" id="{09379ABD-BE92-CD49-C95B-4B08C69DD6C6}"/>
              </a:ext>
            </a:extLst>
          </p:cNvPr>
          <p:cNvPicPr>
            <a:picLocks noChangeAspect="1"/>
          </p:cNvPicPr>
          <p:nvPr/>
        </p:nvPicPr>
        <p:blipFill rotWithShape="1">
          <a:blip r:embed="rId4">
            <a:extLst>
              <a:ext uri="{28A0092B-C50C-407E-A947-70E740481C1C}">
                <a14:useLocalDpi xmlns:a14="http://schemas.microsoft.com/office/drawing/2010/main" val="0"/>
              </a:ext>
            </a:extLst>
          </a:blip>
          <a:srcRect l="70848" t="24065" r="2121" b="37755"/>
          <a:stretch/>
        </p:blipFill>
        <p:spPr>
          <a:xfrm flipH="1" flipV="1">
            <a:off x="8271392" y="-71432"/>
            <a:ext cx="1009571" cy="802102"/>
          </a:xfrm>
          <a:prstGeom prst="rect">
            <a:avLst/>
          </a:prstGeom>
        </p:spPr>
      </p:pic>
      <p:pic>
        <p:nvPicPr>
          <p:cNvPr id="5" name="Imagen 4" descr="Un dibujo de un animal&#10;&#10;Descripción generada automáticamente con confianza baja">
            <a:extLst>
              <a:ext uri="{FF2B5EF4-FFF2-40B4-BE49-F238E27FC236}">
                <a16:creationId xmlns:a16="http://schemas.microsoft.com/office/drawing/2014/main" id="{69C2DB85-AE99-1A6B-224A-3D3750A30D6F}"/>
              </a:ext>
            </a:extLst>
          </p:cNvPr>
          <p:cNvPicPr>
            <a:picLocks noChangeAspect="1"/>
          </p:cNvPicPr>
          <p:nvPr/>
        </p:nvPicPr>
        <p:blipFill rotWithShape="1">
          <a:blip r:embed="rId5">
            <a:extLst>
              <a:ext uri="{28A0092B-C50C-407E-A947-70E740481C1C}">
                <a14:useLocalDpi xmlns:a14="http://schemas.microsoft.com/office/drawing/2010/main" val="0"/>
              </a:ext>
            </a:extLst>
          </a:blip>
          <a:srcRect l="1080" t="41356" r="63618" b="23902"/>
          <a:stretch/>
        </p:blipFill>
        <p:spPr>
          <a:xfrm flipH="1">
            <a:off x="-3" y="2821382"/>
            <a:ext cx="4195058" cy="2322119"/>
          </a:xfrm>
          <a:prstGeom prst="rect">
            <a:avLst/>
          </a:prstGeom>
        </p:spPr>
      </p:pic>
      <p:pic>
        <p:nvPicPr>
          <p:cNvPr id="6" name="Imagen 5" descr="Icono&#10;&#10;Descripción generada automáticamente">
            <a:extLst>
              <a:ext uri="{FF2B5EF4-FFF2-40B4-BE49-F238E27FC236}">
                <a16:creationId xmlns:a16="http://schemas.microsoft.com/office/drawing/2014/main" id="{28D522B0-4027-2A73-8105-32590608BC52}"/>
              </a:ext>
            </a:extLst>
          </p:cNvPr>
          <p:cNvPicPr>
            <a:picLocks noChangeAspect="1"/>
          </p:cNvPicPr>
          <p:nvPr/>
        </p:nvPicPr>
        <p:blipFill rotWithShape="1">
          <a:blip r:embed="rId6">
            <a:extLst>
              <a:ext uri="{28A0092B-C50C-407E-A947-70E740481C1C}">
                <a14:useLocalDpi xmlns:a14="http://schemas.microsoft.com/office/drawing/2010/main" val="0"/>
              </a:ext>
            </a:extLst>
          </a:blip>
          <a:srcRect l="1741" t="25327" r="81431" b="24553"/>
          <a:stretch/>
        </p:blipFill>
        <p:spPr>
          <a:xfrm flipH="1">
            <a:off x="-38101" y="3471134"/>
            <a:ext cx="1020990" cy="1710466"/>
          </a:xfrm>
          <a:prstGeom prst="rect">
            <a:avLst/>
          </a:prstGeom>
        </p:spPr>
      </p:pic>
      <p:sp>
        <p:nvSpPr>
          <p:cNvPr id="4" name="Title 3">
            <a:extLst>
              <a:ext uri="{FF2B5EF4-FFF2-40B4-BE49-F238E27FC236}">
                <a16:creationId xmlns:a16="http://schemas.microsoft.com/office/drawing/2014/main" id="{8E68F8C9-9363-411D-9575-F40C87BDBCAB}"/>
              </a:ext>
            </a:extLst>
          </p:cNvPr>
          <p:cNvSpPr>
            <a:spLocks noGrp="1"/>
          </p:cNvSpPr>
          <p:nvPr>
            <p:ph type="ctrTitle"/>
          </p:nvPr>
        </p:nvSpPr>
        <p:spPr>
          <a:xfrm>
            <a:off x="1590691" y="136846"/>
            <a:ext cx="5962617" cy="1158014"/>
          </a:xfrm>
        </p:spPr>
        <p:txBody>
          <a:bodyPr/>
          <a:lstStyle/>
          <a:p>
            <a:r>
              <a:rPr lang="en-US" dirty="0"/>
              <a:t>Firebase all the way!</a:t>
            </a:r>
          </a:p>
        </p:txBody>
      </p:sp>
      <p:pic>
        <p:nvPicPr>
          <p:cNvPr id="14" name="Imagen 13" descr="Forma&#10;&#10;Descripción generada automáticamente">
            <a:extLst>
              <a:ext uri="{FF2B5EF4-FFF2-40B4-BE49-F238E27FC236}">
                <a16:creationId xmlns:a16="http://schemas.microsoft.com/office/drawing/2014/main" id="{709E8D6D-25DC-E418-E192-3A4B320EFCEC}"/>
              </a:ext>
            </a:extLst>
          </p:cNvPr>
          <p:cNvPicPr>
            <a:picLocks noChangeAspect="1"/>
          </p:cNvPicPr>
          <p:nvPr/>
        </p:nvPicPr>
        <p:blipFill rotWithShape="1">
          <a:blip r:embed="rId7">
            <a:extLst>
              <a:ext uri="{28A0092B-C50C-407E-A947-70E740481C1C}">
                <a14:useLocalDpi xmlns:a14="http://schemas.microsoft.com/office/drawing/2010/main" val="0"/>
              </a:ext>
            </a:extLst>
          </a:blip>
          <a:srcRect l="6337" t="11190" r="6996" b="12346"/>
          <a:stretch/>
        </p:blipFill>
        <p:spPr>
          <a:xfrm>
            <a:off x="-225019" y="750134"/>
            <a:ext cx="1097627" cy="544726"/>
          </a:xfrm>
          <a:prstGeom prst="rect">
            <a:avLst/>
          </a:prstGeom>
        </p:spPr>
      </p:pic>
      <p:grpSp>
        <p:nvGrpSpPr>
          <p:cNvPr id="28" name="Grupo 27">
            <a:extLst>
              <a:ext uri="{FF2B5EF4-FFF2-40B4-BE49-F238E27FC236}">
                <a16:creationId xmlns:a16="http://schemas.microsoft.com/office/drawing/2014/main" id="{AB4A40A6-4313-5A6E-C427-FE2354EB7F4B}"/>
              </a:ext>
            </a:extLst>
          </p:cNvPr>
          <p:cNvGrpSpPr/>
          <p:nvPr/>
        </p:nvGrpSpPr>
        <p:grpSpPr>
          <a:xfrm>
            <a:off x="460145" y="1170075"/>
            <a:ext cx="8224154" cy="2054318"/>
            <a:chOff x="399330" y="1154884"/>
            <a:chExt cx="8345784" cy="2084700"/>
          </a:xfrm>
        </p:grpSpPr>
        <p:sp>
          <p:nvSpPr>
            <p:cNvPr id="7" name="Rectángulo 6">
              <a:extLst>
                <a:ext uri="{FF2B5EF4-FFF2-40B4-BE49-F238E27FC236}">
                  <a16:creationId xmlns:a16="http://schemas.microsoft.com/office/drawing/2014/main" id="{FF4566C5-8C9C-15A5-82A2-F9B70773E7E7}"/>
                </a:ext>
              </a:extLst>
            </p:cNvPr>
            <p:cNvSpPr/>
            <p:nvPr/>
          </p:nvSpPr>
          <p:spPr>
            <a:xfrm>
              <a:off x="8659536" y="315400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Rectángulo 15">
              <a:extLst>
                <a:ext uri="{FF2B5EF4-FFF2-40B4-BE49-F238E27FC236}">
                  <a16:creationId xmlns:a16="http://schemas.microsoft.com/office/drawing/2014/main" id="{92C05076-AE96-AF06-8912-558157E7E246}"/>
                </a:ext>
              </a:extLst>
            </p:cNvPr>
            <p:cNvSpPr/>
            <p:nvPr/>
          </p:nvSpPr>
          <p:spPr>
            <a:xfrm>
              <a:off x="399330" y="230979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5" name="Elipse 24">
              <a:extLst>
                <a:ext uri="{FF2B5EF4-FFF2-40B4-BE49-F238E27FC236}">
                  <a16:creationId xmlns:a16="http://schemas.microsoft.com/office/drawing/2014/main" id="{4169BFE3-6DE9-EA72-20E2-FF87433475AF}"/>
                </a:ext>
              </a:extLst>
            </p:cNvPr>
            <p:cNvSpPr/>
            <p:nvPr/>
          </p:nvSpPr>
          <p:spPr>
            <a:xfrm>
              <a:off x="676363" y="174820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6" name="Elipse 25">
              <a:extLst>
                <a:ext uri="{FF2B5EF4-FFF2-40B4-BE49-F238E27FC236}">
                  <a16:creationId xmlns:a16="http://schemas.microsoft.com/office/drawing/2014/main" id="{A56C3943-0BAD-6C11-CD8B-7AFFCFB8C9D2}"/>
                </a:ext>
              </a:extLst>
            </p:cNvPr>
            <p:cNvSpPr/>
            <p:nvPr/>
          </p:nvSpPr>
          <p:spPr>
            <a:xfrm>
              <a:off x="8343900" y="1558065"/>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7" name="Elipse 26">
              <a:extLst>
                <a:ext uri="{FF2B5EF4-FFF2-40B4-BE49-F238E27FC236}">
                  <a16:creationId xmlns:a16="http://schemas.microsoft.com/office/drawing/2014/main" id="{B074ABF9-2095-F913-6CF0-64D911337E4A}"/>
                </a:ext>
              </a:extLst>
            </p:cNvPr>
            <p:cNvSpPr/>
            <p:nvPr/>
          </p:nvSpPr>
          <p:spPr>
            <a:xfrm>
              <a:off x="8053339" y="1154884"/>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13" name="Picture 12" descr="A screenshot of a computer&#10;&#10;Description automatically generated">
            <a:extLst>
              <a:ext uri="{FF2B5EF4-FFF2-40B4-BE49-F238E27FC236}">
                <a16:creationId xmlns:a16="http://schemas.microsoft.com/office/drawing/2014/main" id="{5BC47A3D-6331-AB17-4374-226616498E6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76912" y="1651187"/>
            <a:ext cx="9144000" cy="2340389"/>
          </a:xfrm>
          <a:prstGeom prst="rect">
            <a:avLst/>
          </a:prstGeom>
        </p:spPr>
      </p:pic>
      <p:pic>
        <p:nvPicPr>
          <p:cNvPr id="8" name="Picture 6" descr="19 Firebase Icons - Free in SVG, PNG, ICO - IconScout">
            <a:extLst>
              <a:ext uri="{FF2B5EF4-FFF2-40B4-BE49-F238E27FC236}">
                <a16:creationId xmlns:a16="http://schemas.microsoft.com/office/drawing/2014/main" id="{0479DD18-933F-2C08-2E18-392F213D9E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95055" y="957252"/>
            <a:ext cx="948911" cy="948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99424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28"/>
                                            </p:tgtEl>
                                          </p:cBhvr>
                                          <p:by x="105000" y="105000"/>
                                        </p:animScale>
                                      </p:childTnLst>
                                    </p:cTn>
                                  </p:par>
                                  <p:par>
                                    <p:cTn id="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8" dur="4750" fill="hold"/>
                                            <p:tgtEl>
                                              <p:spTgt spid="14"/>
                                            </p:tgtEl>
                                            <p:attrNameLst>
                                              <p:attrName>ppt_x</p:attrName>
                                              <p:attrName>ppt_y</p:attrName>
                                            </p:attrNameLst>
                                          </p:cBhvr>
                                          <p:rCtr x="-3490" y="0"/>
                                        </p:animMotion>
                                      </p:childTnLst>
                                    </p:cTn>
                                  </p:par>
                                  <p:par>
                                    <p:cTn id="9" presetID="42" presetClass="path" presetSubtype="0" repeatCount="indefinite" accel="3636" decel="4000" autoRev="1" fill="hold" nodeType="withEffect">
                                      <p:stCondLst>
                                        <p:cond delay="100"/>
                                      </p:stCondLst>
                                      <p:childTnLst>
                                        <p:animMotion origin="layout" path="M -3.61111E-6 -3.08642E-6 L 0.00538 -0.01049 " pathEditMode="relative" rAng="0" ptsTypes="AA">
                                          <p:cBhvr>
                                            <p:cTn id="10" dur="4500" fill="hold"/>
                                            <p:tgtEl>
                                              <p:spTgt spid="2"/>
                                            </p:tgtEl>
                                            <p:attrNameLst>
                                              <p:attrName>ppt_x</p:attrName>
                                              <p:attrName>ppt_y</p:attrName>
                                            </p:attrNameLst>
                                          </p:cBhvr>
                                          <p:rCtr x="-226" y="741"/>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3500" fill="hold"/>
                                            <p:tgtEl>
                                              <p:spTgt spid="2"/>
                                            </p:tgtEl>
                                            <p:attrNameLst>
                                              <p:attrName>r</p:attrName>
                                            </p:attrNameLst>
                                          </p:cBhvr>
                                        </p:animRot>
                                      </p:childTnLst>
                                    </p:cTn>
                                  </p:par>
                                  <p:par>
                                    <p:cTn id="13" presetID="42" presetClass="path" presetSubtype="0" repeatCount="indefinite" accel="9000" decel="8000" autoRev="1" fill="hold" nodeType="withEffect">
                                      <p:stCondLst>
                                        <p:cond delay="100"/>
                                      </p:stCondLst>
                                      <p:childTnLst>
                                        <p:animMotion origin="layout" path="M -2.22222E-6 1.11111E-6 L 0.00677 -0.0179 " pathEditMode="relative" rAng="0" ptsTypes="AA">
                                          <p:cBhvr>
                                            <p:cTn id="14" dur="2750" fill="hold"/>
                                            <p:tgtEl>
                                              <p:spTgt spid="3"/>
                                            </p:tgtEl>
                                            <p:attrNameLst>
                                              <p:attrName>ppt_x</p:attrName>
                                              <p:attrName>ppt_y</p:attrName>
                                            </p:attrNameLst>
                                          </p:cBhvr>
                                          <p:rCtr x="330" y="-895"/>
                                        </p:animMotion>
                                      </p:childTnLst>
                                    </p:cTn>
                                  </p:par>
                                  <p:par>
                                    <p:cTn id="15" presetID="8" presetClass="emph" presetSubtype="0" repeatCount="indefinite" accel="2500" autoRev="1" fill="hold" nodeType="withEffect" p14:presetBounceEnd="3500">
                                      <p:stCondLst>
                                        <p:cond delay="0"/>
                                      </p:stCondLst>
                                      <p:childTnLst>
                                        <p:animRot by="300000" p14:bounceEnd="3500">
                                          <p:cBhvr>
                                            <p:cTn id="16" dur="6750" fill="hold"/>
                                            <p:tgtEl>
                                              <p:spTgt spid="3"/>
                                            </p:tgtEl>
                                            <p:attrNameLst>
                                              <p:attrName>r</p:attrName>
                                            </p:attrNameLst>
                                          </p:cBhvr>
                                        </p:animRot>
                                      </p:childTnLst>
                                    </p:cTn>
                                  </p:par>
                                  <p:par>
                                    <p:cTn id="17" presetID="42" presetClass="path" presetSubtype="0" repeatCount="indefinite" accel="3636" autoRev="1" fill="hold" nodeType="withEffect" p14:presetBounceEnd="5091">
                                      <p:stCondLst>
                                        <p:cond delay="100"/>
                                      </p:stCondLst>
                                      <p:childTnLst>
                                        <p:animMotion origin="layout" path="M -0.01545 0.01204 L -4.72222E-6 -2.71605E-6 " pathEditMode="relative" rAng="0" ptsTypes="AA" p14:bounceEnd="5091">
                                          <p:cBhvr>
                                            <p:cTn id="18" dur="3250" fill="hold"/>
                                            <p:tgtEl>
                                              <p:spTgt spid="6"/>
                                            </p:tgtEl>
                                            <p:attrNameLst>
                                              <p:attrName>ppt_x</p:attrName>
                                              <p:attrName>ppt_y</p:attrName>
                                            </p:attrNameLst>
                                          </p:cBhvr>
                                          <p:rCtr x="764" y="-617"/>
                                        </p:animMotion>
                                      </p:childTnLst>
                                    </p:cTn>
                                  </p:par>
                                  <p:par>
                                    <p:cTn id="19" presetID="8" presetClass="emph" presetSubtype="0" repeatCount="indefinite" accel="2500" autoRev="1" fill="hold" nodeType="withEffect" p14:presetBounceEnd="3500">
                                      <p:stCondLst>
                                        <p:cond delay="0"/>
                                      </p:stCondLst>
                                      <p:childTnLst>
                                        <p:animRot by="300000" p14:bounceEnd="3500">
                                          <p:cBhvr>
                                            <p:cTn id="20" dur="8250" fill="hold"/>
                                            <p:tgtEl>
                                              <p:spTgt spid="6"/>
                                            </p:tgtEl>
                                            <p:attrNameLst>
                                              <p:attrName>r</p:attrName>
                                            </p:attrNameLst>
                                          </p:cBhvr>
                                        </p:animRot>
                                      </p:childTnLst>
                                    </p:cTn>
                                  </p:par>
                                  <p:par>
                                    <p:cTn id="21" presetID="42" presetClass="path" presetSubtype="0" repeatCount="indefinite" accel="3636" autoRev="1" fill="hold" nodeType="withEffect" p14:presetBounceEnd="5091">
                                      <p:stCondLst>
                                        <p:cond delay="100"/>
                                      </p:stCondLst>
                                      <p:childTnLst>
                                        <p:animMotion origin="layout" path="M -0.02517 0.04229 L -2.77778E-7 -4.07407E-6 " pathEditMode="relative" rAng="0" ptsTypes="AA" p14:bounceEnd="5091">
                                          <p:cBhvr>
                                            <p:cTn id="22" dur="6750" fill="hold"/>
                                            <p:tgtEl>
                                              <p:spTgt spid="5"/>
                                            </p:tgtEl>
                                            <p:attrNameLst>
                                              <p:attrName>ppt_x</p:attrName>
                                              <p:attrName>ppt_y</p:attrName>
                                            </p:attrNameLst>
                                          </p:cBhvr>
                                          <p:rCtr x="1250" y="-2130"/>
                                        </p:animMotion>
                                      </p:childTnLst>
                                    </p:cTn>
                                  </p:par>
                                  <p:par>
                                    <p:cTn id="23" presetID="8" presetClass="emph" presetSubtype="0" repeatCount="indefinite" accel="2500" autoRev="1" fill="hold" nodeType="withEffect" p14:presetBounceEnd="3500">
                                      <p:stCondLst>
                                        <p:cond delay="0"/>
                                      </p:stCondLst>
                                      <p:childTnLst>
                                        <p:animRot by="300000" p14:bounceEnd="3500">
                                          <p:cBhvr>
                                            <p:cTn id="24" dur="3500" fill="hold"/>
                                            <p:tgtEl>
                                              <p:spTgt spid="5"/>
                                            </p:tgtEl>
                                            <p:attrNameLst>
                                              <p:attrName>r</p:attrName>
                                            </p:attrNameLst>
                                          </p:cBhvr>
                                        </p:animRot>
                                      </p:childTnLst>
                                    </p:cTn>
                                  </p:par>
                                  <p:par>
                                    <p:cTn id="25" presetID="10" presetClass="entr" presetSubtype="0" fill="hold" grpId="0" nodeType="withEffect">
                                      <p:stCondLst>
                                        <p:cond delay="8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6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28"/>
                                            </p:tgtEl>
                                          </p:cBhvr>
                                          <p:by x="105000" y="105000"/>
                                        </p:animScale>
                                      </p:childTnLst>
                                    </p:cTn>
                                  </p:par>
                                  <p:par>
                                    <p:cTn id="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8" dur="4750" fill="hold"/>
                                            <p:tgtEl>
                                              <p:spTgt spid="14"/>
                                            </p:tgtEl>
                                            <p:attrNameLst>
                                              <p:attrName>ppt_x</p:attrName>
                                              <p:attrName>ppt_y</p:attrName>
                                            </p:attrNameLst>
                                          </p:cBhvr>
                                          <p:rCtr x="-3490" y="0"/>
                                        </p:animMotion>
                                      </p:childTnLst>
                                    </p:cTn>
                                  </p:par>
                                  <p:par>
                                    <p:cTn id="9" presetID="42" presetClass="path" presetSubtype="0" repeatCount="indefinite" accel="3636" decel="4000" autoRev="1" fill="hold" nodeType="withEffect">
                                      <p:stCondLst>
                                        <p:cond delay="100"/>
                                      </p:stCondLst>
                                      <p:childTnLst>
                                        <p:animMotion origin="layout" path="M -3.61111E-6 -3.08642E-6 L 0.00538 -0.01049 " pathEditMode="relative" rAng="0" ptsTypes="AA">
                                          <p:cBhvr>
                                            <p:cTn id="10" dur="4500" fill="hold"/>
                                            <p:tgtEl>
                                              <p:spTgt spid="2"/>
                                            </p:tgtEl>
                                            <p:attrNameLst>
                                              <p:attrName>ppt_x</p:attrName>
                                              <p:attrName>ppt_y</p:attrName>
                                            </p:attrNameLst>
                                          </p:cBhvr>
                                          <p:rCtr x="-226" y="741"/>
                                        </p:animMotion>
                                      </p:childTnLst>
                                    </p:cTn>
                                  </p:par>
                                  <p:par>
                                    <p:cTn id="11" presetID="8" presetClass="emph" presetSubtype="0" repeatCount="indefinite" accel="2500" autoRev="1" fill="hold" nodeType="withEffect">
                                      <p:stCondLst>
                                        <p:cond delay="0"/>
                                      </p:stCondLst>
                                      <p:childTnLst>
                                        <p:animRot by="300000">
                                          <p:cBhvr>
                                            <p:cTn id="12" dur="3500" fill="hold"/>
                                            <p:tgtEl>
                                              <p:spTgt spid="2"/>
                                            </p:tgtEl>
                                            <p:attrNameLst>
                                              <p:attrName>r</p:attrName>
                                            </p:attrNameLst>
                                          </p:cBhvr>
                                        </p:animRot>
                                      </p:childTnLst>
                                    </p:cTn>
                                  </p:par>
                                  <p:par>
                                    <p:cTn id="13" presetID="42" presetClass="path" presetSubtype="0" repeatCount="indefinite" accel="9000" decel="8000" autoRev="1" fill="hold" nodeType="withEffect">
                                      <p:stCondLst>
                                        <p:cond delay="100"/>
                                      </p:stCondLst>
                                      <p:childTnLst>
                                        <p:animMotion origin="layout" path="M -2.22222E-6 1.11111E-6 L 0.00677 -0.0179 " pathEditMode="relative" rAng="0" ptsTypes="AA">
                                          <p:cBhvr>
                                            <p:cTn id="14" dur="2750" fill="hold"/>
                                            <p:tgtEl>
                                              <p:spTgt spid="3"/>
                                            </p:tgtEl>
                                            <p:attrNameLst>
                                              <p:attrName>ppt_x</p:attrName>
                                              <p:attrName>ppt_y</p:attrName>
                                            </p:attrNameLst>
                                          </p:cBhvr>
                                          <p:rCtr x="330" y="-895"/>
                                        </p:animMotion>
                                      </p:childTnLst>
                                    </p:cTn>
                                  </p:par>
                                  <p:par>
                                    <p:cTn id="15" presetID="8" presetClass="emph" presetSubtype="0" repeatCount="indefinite" accel="2500" autoRev="1" fill="hold" nodeType="withEffect">
                                      <p:stCondLst>
                                        <p:cond delay="0"/>
                                      </p:stCondLst>
                                      <p:childTnLst>
                                        <p:animRot by="300000">
                                          <p:cBhvr>
                                            <p:cTn id="16" dur="6750" fill="hold"/>
                                            <p:tgtEl>
                                              <p:spTgt spid="3"/>
                                            </p:tgtEl>
                                            <p:attrNameLst>
                                              <p:attrName>r</p:attrName>
                                            </p:attrNameLst>
                                          </p:cBhvr>
                                        </p:animRot>
                                      </p:childTnLst>
                                    </p:cTn>
                                  </p:par>
                                  <p:par>
                                    <p:cTn id="17" presetID="42" presetClass="path" presetSubtype="0" repeatCount="indefinite" accel="3636" autoRev="1" fill="hold" nodeType="withEffect">
                                      <p:stCondLst>
                                        <p:cond delay="100"/>
                                      </p:stCondLst>
                                      <p:childTnLst>
                                        <p:animMotion origin="layout" path="M -0.01545 0.01204 L -4.72222E-6 -2.71605E-6 " pathEditMode="relative" rAng="0" ptsTypes="AA">
                                          <p:cBhvr>
                                            <p:cTn id="18" dur="3250" fill="hold"/>
                                            <p:tgtEl>
                                              <p:spTgt spid="6"/>
                                            </p:tgtEl>
                                            <p:attrNameLst>
                                              <p:attrName>ppt_x</p:attrName>
                                              <p:attrName>ppt_y</p:attrName>
                                            </p:attrNameLst>
                                          </p:cBhvr>
                                          <p:rCtr x="764" y="-617"/>
                                        </p:animMotion>
                                      </p:childTnLst>
                                    </p:cTn>
                                  </p:par>
                                  <p:par>
                                    <p:cTn id="19" presetID="8" presetClass="emph" presetSubtype="0" repeatCount="indefinite" accel="2500" autoRev="1" fill="hold" nodeType="withEffect">
                                      <p:stCondLst>
                                        <p:cond delay="0"/>
                                      </p:stCondLst>
                                      <p:childTnLst>
                                        <p:animRot by="300000">
                                          <p:cBhvr>
                                            <p:cTn id="20" dur="8250" fill="hold"/>
                                            <p:tgtEl>
                                              <p:spTgt spid="6"/>
                                            </p:tgtEl>
                                            <p:attrNameLst>
                                              <p:attrName>r</p:attrName>
                                            </p:attrNameLst>
                                          </p:cBhvr>
                                        </p:animRot>
                                      </p:childTnLst>
                                    </p:cTn>
                                  </p:par>
                                  <p:par>
                                    <p:cTn id="21" presetID="42" presetClass="path" presetSubtype="0" repeatCount="indefinite" accel="3636" autoRev="1" fill="hold" nodeType="withEffect">
                                      <p:stCondLst>
                                        <p:cond delay="100"/>
                                      </p:stCondLst>
                                      <p:childTnLst>
                                        <p:animMotion origin="layout" path="M -0.02517 0.04229 L 5E-6 3.33333E-6 " pathEditMode="relative" rAng="0" ptsTypes="AA">
                                          <p:cBhvr>
                                            <p:cTn id="22" dur="6750" fill="hold"/>
                                            <p:tgtEl>
                                              <p:spTgt spid="5"/>
                                            </p:tgtEl>
                                            <p:attrNameLst>
                                              <p:attrName>ppt_x</p:attrName>
                                              <p:attrName>ppt_y</p:attrName>
                                            </p:attrNameLst>
                                          </p:cBhvr>
                                          <p:rCtr x="781" y="-1728"/>
                                        </p:animMotion>
                                      </p:childTnLst>
                                    </p:cTn>
                                  </p:par>
                                  <p:par>
                                    <p:cTn id="23" presetID="8" presetClass="emph" presetSubtype="0" repeatCount="indefinite" accel="2500" autoRev="1" fill="hold" nodeType="withEffect">
                                      <p:stCondLst>
                                        <p:cond delay="0"/>
                                      </p:stCondLst>
                                      <p:childTnLst>
                                        <p:animRot by="300000">
                                          <p:cBhvr>
                                            <p:cTn id="24" dur="3500" fill="hold"/>
                                            <p:tgtEl>
                                              <p:spTgt spid="5"/>
                                            </p:tgtEl>
                                            <p:attrNameLst>
                                              <p:attrName>r</p:attrName>
                                            </p:attrNameLst>
                                          </p:cBhvr>
                                        </p:animRot>
                                      </p:childTnLst>
                                    </p:cTn>
                                  </p:par>
                                  <p:par>
                                    <p:cTn id="25" presetID="10" presetClass="entr" presetSubtype="0" fill="hold" grpId="0" nodeType="withEffect">
                                      <p:stCondLst>
                                        <p:cond delay="8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6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Patrón de fondo&#10;&#10;Descripción generada automáticamente con confianza baja">
            <a:extLst>
              <a:ext uri="{FF2B5EF4-FFF2-40B4-BE49-F238E27FC236}">
                <a16:creationId xmlns:a16="http://schemas.microsoft.com/office/drawing/2014/main" id="{50205632-89F2-4CCC-D5EA-7E272FB5B94E}"/>
              </a:ext>
            </a:extLst>
          </p:cNvPr>
          <p:cNvPicPr>
            <a:picLocks noChangeAspect="1"/>
          </p:cNvPicPr>
          <p:nvPr/>
        </p:nvPicPr>
        <p:blipFill rotWithShape="1">
          <a:blip r:embed="rId3">
            <a:extLst>
              <a:ext uri="{28A0092B-C50C-407E-A947-70E740481C1C}">
                <a14:useLocalDpi xmlns:a14="http://schemas.microsoft.com/office/drawing/2010/main" val="0"/>
              </a:ext>
            </a:extLst>
          </a:blip>
          <a:srcRect l="70513" t="16723" r="2755" b="32838"/>
          <a:stretch/>
        </p:blipFill>
        <p:spPr>
          <a:xfrm flipH="1" flipV="1">
            <a:off x="7251179" y="-2"/>
            <a:ext cx="1892820" cy="2008910"/>
          </a:xfrm>
          <a:prstGeom prst="rect">
            <a:avLst/>
          </a:prstGeom>
        </p:spPr>
      </p:pic>
      <p:pic>
        <p:nvPicPr>
          <p:cNvPr id="3" name="Imagen 2" descr="Icono&#10;&#10;Descripción generada automáticamente">
            <a:extLst>
              <a:ext uri="{FF2B5EF4-FFF2-40B4-BE49-F238E27FC236}">
                <a16:creationId xmlns:a16="http://schemas.microsoft.com/office/drawing/2014/main" id="{09379ABD-BE92-CD49-C95B-4B08C69DD6C6}"/>
              </a:ext>
            </a:extLst>
          </p:cNvPr>
          <p:cNvPicPr>
            <a:picLocks noChangeAspect="1"/>
          </p:cNvPicPr>
          <p:nvPr/>
        </p:nvPicPr>
        <p:blipFill rotWithShape="1">
          <a:blip r:embed="rId4">
            <a:extLst>
              <a:ext uri="{28A0092B-C50C-407E-A947-70E740481C1C}">
                <a14:useLocalDpi xmlns:a14="http://schemas.microsoft.com/office/drawing/2010/main" val="0"/>
              </a:ext>
            </a:extLst>
          </a:blip>
          <a:srcRect l="70848" t="24065" r="2121" b="37755"/>
          <a:stretch/>
        </p:blipFill>
        <p:spPr>
          <a:xfrm flipH="1" flipV="1">
            <a:off x="8271392" y="-71432"/>
            <a:ext cx="1009571" cy="802102"/>
          </a:xfrm>
          <a:prstGeom prst="rect">
            <a:avLst/>
          </a:prstGeom>
        </p:spPr>
      </p:pic>
      <p:pic>
        <p:nvPicPr>
          <p:cNvPr id="5" name="Imagen 4" descr="Un dibujo de un animal&#10;&#10;Descripción generada automáticamente con confianza baja">
            <a:extLst>
              <a:ext uri="{FF2B5EF4-FFF2-40B4-BE49-F238E27FC236}">
                <a16:creationId xmlns:a16="http://schemas.microsoft.com/office/drawing/2014/main" id="{69C2DB85-AE99-1A6B-224A-3D3750A30D6F}"/>
              </a:ext>
            </a:extLst>
          </p:cNvPr>
          <p:cNvPicPr>
            <a:picLocks noChangeAspect="1"/>
          </p:cNvPicPr>
          <p:nvPr/>
        </p:nvPicPr>
        <p:blipFill rotWithShape="1">
          <a:blip r:embed="rId5">
            <a:extLst>
              <a:ext uri="{28A0092B-C50C-407E-A947-70E740481C1C}">
                <a14:useLocalDpi xmlns:a14="http://schemas.microsoft.com/office/drawing/2010/main" val="0"/>
              </a:ext>
            </a:extLst>
          </a:blip>
          <a:srcRect l="1080" t="41356" r="63618" b="23902"/>
          <a:stretch/>
        </p:blipFill>
        <p:spPr>
          <a:xfrm flipH="1">
            <a:off x="-3" y="2821382"/>
            <a:ext cx="4195058" cy="2322119"/>
          </a:xfrm>
          <a:prstGeom prst="rect">
            <a:avLst/>
          </a:prstGeom>
        </p:spPr>
      </p:pic>
      <p:pic>
        <p:nvPicPr>
          <p:cNvPr id="6" name="Imagen 5" descr="Icono&#10;&#10;Descripción generada automáticamente">
            <a:extLst>
              <a:ext uri="{FF2B5EF4-FFF2-40B4-BE49-F238E27FC236}">
                <a16:creationId xmlns:a16="http://schemas.microsoft.com/office/drawing/2014/main" id="{28D522B0-4027-2A73-8105-32590608BC52}"/>
              </a:ext>
            </a:extLst>
          </p:cNvPr>
          <p:cNvPicPr>
            <a:picLocks noChangeAspect="1"/>
          </p:cNvPicPr>
          <p:nvPr/>
        </p:nvPicPr>
        <p:blipFill rotWithShape="1">
          <a:blip r:embed="rId6">
            <a:extLst>
              <a:ext uri="{28A0092B-C50C-407E-A947-70E740481C1C}">
                <a14:useLocalDpi xmlns:a14="http://schemas.microsoft.com/office/drawing/2010/main" val="0"/>
              </a:ext>
            </a:extLst>
          </a:blip>
          <a:srcRect l="1741" t="25327" r="81431" b="24553"/>
          <a:stretch/>
        </p:blipFill>
        <p:spPr>
          <a:xfrm flipH="1">
            <a:off x="-38101" y="3471134"/>
            <a:ext cx="1020990" cy="1710466"/>
          </a:xfrm>
          <a:prstGeom prst="rect">
            <a:avLst/>
          </a:prstGeom>
        </p:spPr>
      </p:pic>
      <p:sp>
        <p:nvSpPr>
          <p:cNvPr id="4" name="Title 3">
            <a:extLst>
              <a:ext uri="{FF2B5EF4-FFF2-40B4-BE49-F238E27FC236}">
                <a16:creationId xmlns:a16="http://schemas.microsoft.com/office/drawing/2014/main" id="{8E68F8C9-9363-411D-9575-F40C87BDBCAB}"/>
              </a:ext>
            </a:extLst>
          </p:cNvPr>
          <p:cNvSpPr>
            <a:spLocks noGrp="1"/>
          </p:cNvSpPr>
          <p:nvPr>
            <p:ph type="ctrTitle"/>
          </p:nvPr>
        </p:nvSpPr>
        <p:spPr>
          <a:xfrm>
            <a:off x="2721682" y="171127"/>
            <a:ext cx="3700630" cy="1158014"/>
          </a:xfrm>
        </p:spPr>
        <p:txBody>
          <a:bodyPr/>
          <a:lstStyle/>
          <a:p>
            <a:r>
              <a:rPr lang="en-US" dirty="0"/>
              <a:t>Json DB structure</a:t>
            </a:r>
          </a:p>
        </p:txBody>
      </p:sp>
      <p:pic>
        <p:nvPicPr>
          <p:cNvPr id="14" name="Imagen 13" descr="Forma&#10;&#10;Descripción generada automáticamente">
            <a:extLst>
              <a:ext uri="{FF2B5EF4-FFF2-40B4-BE49-F238E27FC236}">
                <a16:creationId xmlns:a16="http://schemas.microsoft.com/office/drawing/2014/main" id="{709E8D6D-25DC-E418-E192-3A4B320EFCEC}"/>
              </a:ext>
            </a:extLst>
          </p:cNvPr>
          <p:cNvPicPr>
            <a:picLocks noChangeAspect="1"/>
          </p:cNvPicPr>
          <p:nvPr/>
        </p:nvPicPr>
        <p:blipFill rotWithShape="1">
          <a:blip r:embed="rId7">
            <a:extLst>
              <a:ext uri="{28A0092B-C50C-407E-A947-70E740481C1C}">
                <a14:useLocalDpi xmlns:a14="http://schemas.microsoft.com/office/drawing/2010/main" val="0"/>
              </a:ext>
            </a:extLst>
          </a:blip>
          <a:srcRect l="6337" t="11190" r="6996" b="12346"/>
          <a:stretch/>
        </p:blipFill>
        <p:spPr>
          <a:xfrm>
            <a:off x="-225019" y="750134"/>
            <a:ext cx="1097627" cy="544726"/>
          </a:xfrm>
          <a:prstGeom prst="rect">
            <a:avLst/>
          </a:prstGeom>
        </p:spPr>
      </p:pic>
      <p:grpSp>
        <p:nvGrpSpPr>
          <p:cNvPr id="28" name="Grupo 27">
            <a:extLst>
              <a:ext uri="{FF2B5EF4-FFF2-40B4-BE49-F238E27FC236}">
                <a16:creationId xmlns:a16="http://schemas.microsoft.com/office/drawing/2014/main" id="{AB4A40A6-4313-5A6E-C427-FE2354EB7F4B}"/>
              </a:ext>
            </a:extLst>
          </p:cNvPr>
          <p:cNvGrpSpPr/>
          <p:nvPr/>
        </p:nvGrpSpPr>
        <p:grpSpPr>
          <a:xfrm>
            <a:off x="460145" y="1170075"/>
            <a:ext cx="8224154" cy="2054318"/>
            <a:chOff x="399330" y="1154884"/>
            <a:chExt cx="8345784" cy="2084700"/>
          </a:xfrm>
        </p:grpSpPr>
        <p:sp>
          <p:nvSpPr>
            <p:cNvPr id="7" name="Rectángulo 6">
              <a:extLst>
                <a:ext uri="{FF2B5EF4-FFF2-40B4-BE49-F238E27FC236}">
                  <a16:creationId xmlns:a16="http://schemas.microsoft.com/office/drawing/2014/main" id="{FF4566C5-8C9C-15A5-82A2-F9B70773E7E7}"/>
                </a:ext>
              </a:extLst>
            </p:cNvPr>
            <p:cNvSpPr/>
            <p:nvPr/>
          </p:nvSpPr>
          <p:spPr>
            <a:xfrm>
              <a:off x="8659536" y="315400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Rectángulo 15">
              <a:extLst>
                <a:ext uri="{FF2B5EF4-FFF2-40B4-BE49-F238E27FC236}">
                  <a16:creationId xmlns:a16="http://schemas.microsoft.com/office/drawing/2014/main" id="{92C05076-AE96-AF06-8912-558157E7E246}"/>
                </a:ext>
              </a:extLst>
            </p:cNvPr>
            <p:cNvSpPr/>
            <p:nvPr/>
          </p:nvSpPr>
          <p:spPr>
            <a:xfrm>
              <a:off x="399330" y="230979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5" name="Elipse 24">
              <a:extLst>
                <a:ext uri="{FF2B5EF4-FFF2-40B4-BE49-F238E27FC236}">
                  <a16:creationId xmlns:a16="http://schemas.microsoft.com/office/drawing/2014/main" id="{4169BFE3-6DE9-EA72-20E2-FF87433475AF}"/>
                </a:ext>
              </a:extLst>
            </p:cNvPr>
            <p:cNvSpPr/>
            <p:nvPr/>
          </p:nvSpPr>
          <p:spPr>
            <a:xfrm>
              <a:off x="676363" y="174820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6" name="Elipse 25">
              <a:extLst>
                <a:ext uri="{FF2B5EF4-FFF2-40B4-BE49-F238E27FC236}">
                  <a16:creationId xmlns:a16="http://schemas.microsoft.com/office/drawing/2014/main" id="{A56C3943-0BAD-6C11-CD8B-7AFFCFB8C9D2}"/>
                </a:ext>
              </a:extLst>
            </p:cNvPr>
            <p:cNvSpPr/>
            <p:nvPr/>
          </p:nvSpPr>
          <p:spPr>
            <a:xfrm>
              <a:off x="8343900" y="1558065"/>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7" name="Elipse 26">
              <a:extLst>
                <a:ext uri="{FF2B5EF4-FFF2-40B4-BE49-F238E27FC236}">
                  <a16:creationId xmlns:a16="http://schemas.microsoft.com/office/drawing/2014/main" id="{B074ABF9-2095-F913-6CF0-64D911337E4A}"/>
                </a:ext>
              </a:extLst>
            </p:cNvPr>
            <p:cNvSpPr/>
            <p:nvPr/>
          </p:nvSpPr>
          <p:spPr>
            <a:xfrm>
              <a:off x="8053339" y="1154884"/>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13" name="Picture 12" descr="A screenshot of a computer&#10;&#10;Description automatically generated">
            <a:extLst>
              <a:ext uri="{FF2B5EF4-FFF2-40B4-BE49-F238E27FC236}">
                <a16:creationId xmlns:a16="http://schemas.microsoft.com/office/drawing/2014/main" id="{5BC47A3D-6331-AB17-4374-226616498E6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 y="1696464"/>
            <a:ext cx="9144000" cy="2340389"/>
          </a:xfrm>
          <a:prstGeom prst="rect">
            <a:avLst/>
          </a:prstGeom>
        </p:spPr>
      </p:pic>
      <p:pic>
        <p:nvPicPr>
          <p:cNvPr id="8" name="Picture 6" descr="19 Firebase Icons - Free in SVG, PNG, ICO - IconScout">
            <a:extLst>
              <a:ext uri="{FF2B5EF4-FFF2-40B4-BE49-F238E27FC236}">
                <a16:creationId xmlns:a16="http://schemas.microsoft.com/office/drawing/2014/main" id="{CECD509E-B406-E082-D885-BF1438E228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0404" y="208556"/>
            <a:ext cx="810347" cy="810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470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28"/>
                                            </p:tgtEl>
                                          </p:cBhvr>
                                          <p:by x="105000" y="105000"/>
                                        </p:animScale>
                                      </p:childTnLst>
                                    </p:cTn>
                                  </p:par>
                                  <p:par>
                                    <p:cTn id="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8" dur="4750" fill="hold"/>
                                            <p:tgtEl>
                                              <p:spTgt spid="14"/>
                                            </p:tgtEl>
                                            <p:attrNameLst>
                                              <p:attrName>ppt_x</p:attrName>
                                              <p:attrName>ppt_y</p:attrName>
                                            </p:attrNameLst>
                                          </p:cBhvr>
                                          <p:rCtr x="-3490" y="0"/>
                                        </p:animMotion>
                                      </p:childTnLst>
                                    </p:cTn>
                                  </p:par>
                                  <p:par>
                                    <p:cTn id="9" presetID="42" presetClass="path" presetSubtype="0" repeatCount="indefinite" accel="3636" decel="4000" autoRev="1" fill="hold" nodeType="withEffect">
                                      <p:stCondLst>
                                        <p:cond delay="100"/>
                                      </p:stCondLst>
                                      <p:childTnLst>
                                        <p:animMotion origin="layout" path="M -3.61111E-6 -3.08642E-6 L 0.00538 -0.01049 " pathEditMode="relative" rAng="0" ptsTypes="AA">
                                          <p:cBhvr>
                                            <p:cTn id="10" dur="4500" fill="hold"/>
                                            <p:tgtEl>
                                              <p:spTgt spid="2"/>
                                            </p:tgtEl>
                                            <p:attrNameLst>
                                              <p:attrName>ppt_x</p:attrName>
                                              <p:attrName>ppt_y</p:attrName>
                                            </p:attrNameLst>
                                          </p:cBhvr>
                                          <p:rCtr x="-226" y="741"/>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3500" fill="hold"/>
                                            <p:tgtEl>
                                              <p:spTgt spid="2"/>
                                            </p:tgtEl>
                                            <p:attrNameLst>
                                              <p:attrName>r</p:attrName>
                                            </p:attrNameLst>
                                          </p:cBhvr>
                                        </p:animRot>
                                      </p:childTnLst>
                                    </p:cTn>
                                  </p:par>
                                  <p:par>
                                    <p:cTn id="13" presetID="42" presetClass="path" presetSubtype="0" repeatCount="indefinite" accel="9000" decel="8000" autoRev="1" fill="hold" nodeType="withEffect">
                                      <p:stCondLst>
                                        <p:cond delay="100"/>
                                      </p:stCondLst>
                                      <p:childTnLst>
                                        <p:animMotion origin="layout" path="M -2.22222E-6 1.11111E-6 L 0.00677 -0.0179 " pathEditMode="relative" rAng="0" ptsTypes="AA">
                                          <p:cBhvr>
                                            <p:cTn id="14" dur="2750" fill="hold"/>
                                            <p:tgtEl>
                                              <p:spTgt spid="3"/>
                                            </p:tgtEl>
                                            <p:attrNameLst>
                                              <p:attrName>ppt_x</p:attrName>
                                              <p:attrName>ppt_y</p:attrName>
                                            </p:attrNameLst>
                                          </p:cBhvr>
                                          <p:rCtr x="330" y="-895"/>
                                        </p:animMotion>
                                      </p:childTnLst>
                                    </p:cTn>
                                  </p:par>
                                  <p:par>
                                    <p:cTn id="15" presetID="8" presetClass="emph" presetSubtype="0" repeatCount="indefinite" accel="2500" autoRev="1" fill="hold" nodeType="withEffect" p14:presetBounceEnd="3500">
                                      <p:stCondLst>
                                        <p:cond delay="0"/>
                                      </p:stCondLst>
                                      <p:childTnLst>
                                        <p:animRot by="300000" p14:bounceEnd="3500">
                                          <p:cBhvr>
                                            <p:cTn id="16" dur="6750" fill="hold"/>
                                            <p:tgtEl>
                                              <p:spTgt spid="3"/>
                                            </p:tgtEl>
                                            <p:attrNameLst>
                                              <p:attrName>r</p:attrName>
                                            </p:attrNameLst>
                                          </p:cBhvr>
                                        </p:animRot>
                                      </p:childTnLst>
                                    </p:cTn>
                                  </p:par>
                                  <p:par>
                                    <p:cTn id="17" presetID="42" presetClass="path" presetSubtype="0" repeatCount="indefinite" accel="3636" autoRev="1" fill="hold" nodeType="withEffect" p14:presetBounceEnd="5091">
                                      <p:stCondLst>
                                        <p:cond delay="100"/>
                                      </p:stCondLst>
                                      <p:childTnLst>
                                        <p:animMotion origin="layout" path="M -0.01545 0.01204 L -4.72222E-6 -2.71605E-6 " pathEditMode="relative" rAng="0" ptsTypes="AA" p14:bounceEnd="5091">
                                          <p:cBhvr>
                                            <p:cTn id="18" dur="3250" fill="hold"/>
                                            <p:tgtEl>
                                              <p:spTgt spid="6"/>
                                            </p:tgtEl>
                                            <p:attrNameLst>
                                              <p:attrName>ppt_x</p:attrName>
                                              <p:attrName>ppt_y</p:attrName>
                                            </p:attrNameLst>
                                          </p:cBhvr>
                                          <p:rCtr x="764" y="-617"/>
                                        </p:animMotion>
                                      </p:childTnLst>
                                    </p:cTn>
                                  </p:par>
                                  <p:par>
                                    <p:cTn id="19" presetID="8" presetClass="emph" presetSubtype="0" repeatCount="indefinite" accel="2500" autoRev="1" fill="hold" nodeType="withEffect" p14:presetBounceEnd="3500">
                                      <p:stCondLst>
                                        <p:cond delay="0"/>
                                      </p:stCondLst>
                                      <p:childTnLst>
                                        <p:animRot by="300000" p14:bounceEnd="3500">
                                          <p:cBhvr>
                                            <p:cTn id="20" dur="8250" fill="hold"/>
                                            <p:tgtEl>
                                              <p:spTgt spid="6"/>
                                            </p:tgtEl>
                                            <p:attrNameLst>
                                              <p:attrName>r</p:attrName>
                                            </p:attrNameLst>
                                          </p:cBhvr>
                                        </p:animRot>
                                      </p:childTnLst>
                                    </p:cTn>
                                  </p:par>
                                  <p:par>
                                    <p:cTn id="21" presetID="42" presetClass="path" presetSubtype="0" repeatCount="indefinite" accel="3636" autoRev="1" fill="hold" nodeType="withEffect" p14:presetBounceEnd="5091">
                                      <p:stCondLst>
                                        <p:cond delay="100"/>
                                      </p:stCondLst>
                                      <p:childTnLst>
                                        <p:animMotion origin="layout" path="M -0.02517 0.04229 L 5E-6 3.33333E-6 " pathEditMode="relative" rAng="0" ptsTypes="AA" p14:bounceEnd="5091">
                                          <p:cBhvr>
                                            <p:cTn id="22" dur="6750" fill="hold"/>
                                            <p:tgtEl>
                                              <p:spTgt spid="5"/>
                                            </p:tgtEl>
                                            <p:attrNameLst>
                                              <p:attrName>ppt_x</p:attrName>
                                              <p:attrName>ppt_y</p:attrName>
                                            </p:attrNameLst>
                                          </p:cBhvr>
                                          <p:rCtr x="781" y="-1728"/>
                                        </p:animMotion>
                                      </p:childTnLst>
                                    </p:cTn>
                                  </p:par>
                                  <p:par>
                                    <p:cTn id="23" presetID="8" presetClass="emph" presetSubtype="0" repeatCount="indefinite" accel="2500" autoRev="1" fill="hold" nodeType="withEffect" p14:presetBounceEnd="3500">
                                      <p:stCondLst>
                                        <p:cond delay="0"/>
                                      </p:stCondLst>
                                      <p:childTnLst>
                                        <p:animRot by="300000" p14:bounceEnd="3500">
                                          <p:cBhvr>
                                            <p:cTn id="24" dur="3500" fill="hold"/>
                                            <p:tgtEl>
                                              <p:spTgt spid="5"/>
                                            </p:tgtEl>
                                            <p:attrNameLst>
                                              <p:attrName>r</p:attrName>
                                            </p:attrNameLst>
                                          </p:cBhvr>
                                        </p:animRot>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28"/>
                                            </p:tgtEl>
                                          </p:cBhvr>
                                          <p:by x="105000" y="105000"/>
                                        </p:animScale>
                                      </p:childTnLst>
                                    </p:cTn>
                                  </p:par>
                                  <p:par>
                                    <p:cTn id="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8" dur="4750" fill="hold"/>
                                            <p:tgtEl>
                                              <p:spTgt spid="14"/>
                                            </p:tgtEl>
                                            <p:attrNameLst>
                                              <p:attrName>ppt_x</p:attrName>
                                              <p:attrName>ppt_y</p:attrName>
                                            </p:attrNameLst>
                                          </p:cBhvr>
                                          <p:rCtr x="-3490" y="0"/>
                                        </p:animMotion>
                                      </p:childTnLst>
                                    </p:cTn>
                                  </p:par>
                                  <p:par>
                                    <p:cTn id="9" presetID="42" presetClass="path" presetSubtype="0" repeatCount="indefinite" accel="3636" decel="4000" autoRev="1" fill="hold" nodeType="withEffect">
                                      <p:stCondLst>
                                        <p:cond delay="100"/>
                                      </p:stCondLst>
                                      <p:childTnLst>
                                        <p:animMotion origin="layout" path="M -3.61111E-6 -3.08642E-6 L 0.00538 -0.01049 " pathEditMode="relative" rAng="0" ptsTypes="AA">
                                          <p:cBhvr>
                                            <p:cTn id="10" dur="4500" fill="hold"/>
                                            <p:tgtEl>
                                              <p:spTgt spid="2"/>
                                            </p:tgtEl>
                                            <p:attrNameLst>
                                              <p:attrName>ppt_x</p:attrName>
                                              <p:attrName>ppt_y</p:attrName>
                                            </p:attrNameLst>
                                          </p:cBhvr>
                                          <p:rCtr x="-226" y="741"/>
                                        </p:animMotion>
                                      </p:childTnLst>
                                    </p:cTn>
                                  </p:par>
                                  <p:par>
                                    <p:cTn id="11" presetID="8" presetClass="emph" presetSubtype="0" repeatCount="indefinite" accel="2500" autoRev="1" fill="hold" nodeType="withEffect">
                                      <p:stCondLst>
                                        <p:cond delay="0"/>
                                      </p:stCondLst>
                                      <p:childTnLst>
                                        <p:animRot by="300000">
                                          <p:cBhvr>
                                            <p:cTn id="12" dur="3500" fill="hold"/>
                                            <p:tgtEl>
                                              <p:spTgt spid="2"/>
                                            </p:tgtEl>
                                            <p:attrNameLst>
                                              <p:attrName>r</p:attrName>
                                            </p:attrNameLst>
                                          </p:cBhvr>
                                        </p:animRot>
                                      </p:childTnLst>
                                    </p:cTn>
                                  </p:par>
                                  <p:par>
                                    <p:cTn id="13" presetID="42" presetClass="path" presetSubtype="0" repeatCount="indefinite" accel="9000" decel="8000" autoRev="1" fill="hold" nodeType="withEffect">
                                      <p:stCondLst>
                                        <p:cond delay="100"/>
                                      </p:stCondLst>
                                      <p:childTnLst>
                                        <p:animMotion origin="layout" path="M -2.22222E-6 1.11111E-6 L 0.00677 -0.0179 " pathEditMode="relative" rAng="0" ptsTypes="AA">
                                          <p:cBhvr>
                                            <p:cTn id="14" dur="2750" fill="hold"/>
                                            <p:tgtEl>
                                              <p:spTgt spid="3"/>
                                            </p:tgtEl>
                                            <p:attrNameLst>
                                              <p:attrName>ppt_x</p:attrName>
                                              <p:attrName>ppt_y</p:attrName>
                                            </p:attrNameLst>
                                          </p:cBhvr>
                                          <p:rCtr x="330" y="-895"/>
                                        </p:animMotion>
                                      </p:childTnLst>
                                    </p:cTn>
                                  </p:par>
                                  <p:par>
                                    <p:cTn id="15" presetID="8" presetClass="emph" presetSubtype="0" repeatCount="indefinite" accel="2500" autoRev="1" fill="hold" nodeType="withEffect">
                                      <p:stCondLst>
                                        <p:cond delay="0"/>
                                      </p:stCondLst>
                                      <p:childTnLst>
                                        <p:animRot by="300000">
                                          <p:cBhvr>
                                            <p:cTn id="16" dur="6750" fill="hold"/>
                                            <p:tgtEl>
                                              <p:spTgt spid="3"/>
                                            </p:tgtEl>
                                            <p:attrNameLst>
                                              <p:attrName>r</p:attrName>
                                            </p:attrNameLst>
                                          </p:cBhvr>
                                        </p:animRot>
                                      </p:childTnLst>
                                    </p:cTn>
                                  </p:par>
                                  <p:par>
                                    <p:cTn id="17" presetID="42" presetClass="path" presetSubtype="0" repeatCount="indefinite" accel="3636" autoRev="1" fill="hold" nodeType="withEffect">
                                      <p:stCondLst>
                                        <p:cond delay="100"/>
                                      </p:stCondLst>
                                      <p:childTnLst>
                                        <p:animMotion origin="layout" path="M -0.01545 0.01204 L -4.72222E-6 -2.71605E-6 " pathEditMode="relative" rAng="0" ptsTypes="AA">
                                          <p:cBhvr>
                                            <p:cTn id="18" dur="3250" fill="hold"/>
                                            <p:tgtEl>
                                              <p:spTgt spid="6"/>
                                            </p:tgtEl>
                                            <p:attrNameLst>
                                              <p:attrName>ppt_x</p:attrName>
                                              <p:attrName>ppt_y</p:attrName>
                                            </p:attrNameLst>
                                          </p:cBhvr>
                                          <p:rCtr x="764" y="-617"/>
                                        </p:animMotion>
                                      </p:childTnLst>
                                    </p:cTn>
                                  </p:par>
                                  <p:par>
                                    <p:cTn id="19" presetID="8" presetClass="emph" presetSubtype="0" repeatCount="indefinite" accel="2500" autoRev="1" fill="hold" nodeType="withEffect">
                                      <p:stCondLst>
                                        <p:cond delay="0"/>
                                      </p:stCondLst>
                                      <p:childTnLst>
                                        <p:animRot by="300000">
                                          <p:cBhvr>
                                            <p:cTn id="20" dur="8250" fill="hold"/>
                                            <p:tgtEl>
                                              <p:spTgt spid="6"/>
                                            </p:tgtEl>
                                            <p:attrNameLst>
                                              <p:attrName>r</p:attrName>
                                            </p:attrNameLst>
                                          </p:cBhvr>
                                        </p:animRot>
                                      </p:childTnLst>
                                    </p:cTn>
                                  </p:par>
                                  <p:par>
                                    <p:cTn id="21" presetID="42" presetClass="path" presetSubtype="0" repeatCount="indefinite" accel="3636" autoRev="1" fill="hold" nodeType="withEffect">
                                      <p:stCondLst>
                                        <p:cond delay="100"/>
                                      </p:stCondLst>
                                      <p:childTnLst>
                                        <p:animMotion origin="layout" path="M -0.02517 0.04229 L 5E-6 3.33333E-6 " pathEditMode="relative" rAng="0" ptsTypes="AA">
                                          <p:cBhvr>
                                            <p:cTn id="22" dur="6750" fill="hold"/>
                                            <p:tgtEl>
                                              <p:spTgt spid="5"/>
                                            </p:tgtEl>
                                            <p:attrNameLst>
                                              <p:attrName>ppt_x</p:attrName>
                                              <p:attrName>ppt_y</p:attrName>
                                            </p:attrNameLst>
                                          </p:cBhvr>
                                          <p:rCtr x="781" y="-1728"/>
                                        </p:animMotion>
                                      </p:childTnLst>
                                    </p:cTn>
                                  </p:par>
                                  <p:par>
                                    <p:cTn id="23" presetID="8" presetClass="emph" presetSubtype="0" repeatCount="indefinite" accel="2500" autoRev="1" fill="hold" nodeType="withEffect">
                                      <p:stCondLst>
                                        <p:cond delay="0"/>
                                      </p:stCondLst>
                                      <p:childTnLst>
                                        <p:animRot by="300000">
                                          <p:cBhvr>
                                            <p:cTn id="24" dur="3500" fill="hold"/>
                                            <p:tgtEl>
                                              <p:spTgt spid="5"/>
                                            </p:tgtEl>
                                            <p:attrNameLst>
                                              <p:attrName>r</p:attrName>
                                            </p:attrNameLst>
                                          </p:cBhvr>
                                        </p:animRot>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Patrón de fondo&#10;&#10;Descripción generada automáticamente con confianza baja">
            <a:extLst>
              <a:ext uri="{FF2B5EF4-FFF2-40B4-BE49-F238E27FC236}">
                <a16:creationId xmlns:a16="http://schemas.microsoft.com/office/drawing/2014/main" id="{50205632-89F2-4CCC-D5EA-7E272FB5B94E}"/>
              </a:ext>
            </a:extLst>
          </p:cNvPr>
          <p:cNvPicPr>
            <a:picLocks noChangeAspect="1"/>
          </p:cNvPicPr>
          <p:nvPr/>
        </p:nvPicPr>
        <p:blipFill rotWithShape="1">
          <a:blip r:embed="rId3">
            <a:extLst>
              <a:ext uri="{28A0092B-C50C-407E-A947-70E740481C1C}">
                <a14:useLocalDpi xmlns:a14="http://schemas.microsoft.com/office/drawing/2010/main" val="0"/>
              </a:ext>
            </a:extLst>
          </a:blip>
          <a:srcRect l="70513" t="16723" r="2755" b="32838"/>
          <a:stretch/>
        </p:blipFill>
        <p:spPr>
          <a:xfrm flipH="1" flipV="1">
            <a:off x="7251179" y="-2"/>
            <a:ext cx="1892820" cy="2008910"/>
          </a:xfrm>
          <a:prstGeom prst="rect">
            <a:avLst/>
          </a:prstGeom>
        </p:spPr>
      </p:pic>
      <p:pic>
        <p:nvPicPr>
          <p:cNvPr id="3" name="Imagen 2" descr="Icono&#10;&#10;Descripción generada automáticamente">
            <a:extLst>
              <a:ext uri="{FF2B5EF4-FFF2-40B4-BE49-F238E27FC236}">
                <a16:creationId xmlns:a16="http://schemas.microsoft.com/office/drawing/2014/main" id="{09379ABD-BE92-CD49-C95B-4B08C69DD6C6}"/>
              </a:ext>
            </a:extLst>
          </p:cNvPr>
          <p:cNvPicPr>
            <a:picLocks noChangeAspect="1"/>
          </p:cNvPicPr>
          <p:nvPr/>
        </p:nvPicPr>
        <p:blipFill rotWithShape="1">
          <a:blip r:embed="rId4">
            <a:extLst>
              <a:ext uri="{28A0092B-C50C-407E-A947-70E740481C1C}">
                <a14:useLocalDpi xmlns:a14="http://schemas.microsoft.com/office/drawing/2010/main" val="0"/>
              </a:ext>
            </a:extLst>
          </a:blip>
          <a:srcRect l="70848" t="24065" r="2121" b="37755"/>
          <a:stretch/>
        </p:blipFill>
        <p:spPr>
          <a:xfrm flipH="1" flipV="1">
            <a:off x="8271392" y="-71432"/>
            <a:ext cx="1009571" cy="802102"/>
          </a:xfrm>
          <a:prstGeom prst="rect">
            <a:avLst/>
          </a:prstGeom>
        </p:spPr>
      </p:pic>
      <p:pic>
        <p:nvPicPr>
          <p:cNvPr id="5" name="Imagen 4" descr="Un dibujo de un animal&#10;&#10;Descripción generada automáticamente con confianza baja">
            <a:extLst>
              <a:ext uri="{FF2B5EF4-FFF2-40B4-BE49-F238E27FC236}">
                <a16:creationId xmlns:a16="http://schemas.microsoft.com/office/drawing/2014/main" id="{69C2DB85-AE99-1A6B-224A-3D3750A30D6F}"/>
              </a:ext>
            </a:extLst>
          </p:cNvPr>
          <p:cNvPicPr>
            <a:picLocks noChangeAspect="1"/>
          </p:cNvPicPr>
          <p:nvPr/>
        </p:nvPicPr>
        <p:blipFill rotWithShape="1">
          <a:blip r:embed="rId5">
            <a:extLst>
              <a:ext uri="{28A0092B-C50C-407E-A947-70E740481C1C}">
                <a14:useLocalDpi xmlns:a14="http://schemas.microsoft.com/office/drawing/2010/main" val="0"/>
              </a:ext>
            </a:extLst>
          </a:blip>
          <a:srcRect l="1080" t="41356" r="63618" b="23902"/>
          <a:stretch/>
        </p:blipFill>
        <p:spPr>
          <a:xfrm flipH="1">
            <a:off x="-3" y="2821382"/>
            <a:ext cx="4195058" cy="2322119"/>
          </a:xfrm>
          <a:prstGeom prst="rect">
            <a:avLst/>
          </a:prstGeom>
        </p:spPr>
      </p:pic>
      <p:pic>
        <p:nvPicPr>
          <p:cNvPr id="6" name="Imagen 5" descr="Icono&#10;&#10;Descripción generada automáticamente">
            <a:extLst>
              <a:ext uri="{FF2B5EF4-FFF2-40B4-BE49-F238E27FC236}">
                <a16:creationId xmlns:a16="http://schemas.microsoft.com/office/drawing/2014/main" id="{28D522B0-4027-2A73-8105-32590608BC52}"/>
              </a:ext>
            </a:extLst>
          </p:cNvPr>
          <p:cNvPicPr>
            <a:picLocks noChangeAspect="1"/>
          </p:cNvPicPr>
          <p:nvPr/>
        </p:nvPicPr>
        <p:blipFill rotWithShape="1">
          <a:blip r:embed="rId6">
            <a:extLst>
              <a:ext uri="{28A0092B-C50C-407E-A947-70E740481C1C}">
                <a14:useLocalDpi xmlns:a14="http://schemas.microsoft.com/office/drawing/2010/main" val="0"/>
              </a:ext>
            </a:extLst>
          </a:blip>
          <a:srcRect l="1741" t="25327" r="81431" b="24553"/>
          <a:stretch/>
        </p:blipFill>
        <p:spPr>
          <a:xfrm flipH="1">
            <a:off x="-38101" y="3471134"/>
            <a:ext cx="1020990" cy="1710466"/>
          </a:xfrm>
          <a:prstGeom prst="rect">
            <a:avLst/>
          </a:prstGeom>
        </p:spPr>
      </p:pic>
      <p:sp>
        <p:nvSpPr>
          <p:cNvPr id="4" name="Title 3">
            <a:extLst>
              <a:ext uri="{FF2B5EF4-FFF2-40B4-BE49-F238E27FC236}">
                <a16:creationId xmlns:a16="http://schemas.microsoft.com/office/drawing/2014/main" id="{8E68F8C9-9363-411D-9575-F40C87BDBCAB}"/>
              </a:ext>
            </a:extLst>
          </p:cNvPr>
          <p:cNvSpPr>
            <a:spLocks noGrp="1"/>
          </p:cNvSpPr>
          <p:nvPr>
            <p:ph type="ctrTitle"/>
          </p:nvPr>
        </p:nvSpPr>
        <p:spPr>
          <a:xfrm>
            <a:off x="2519078" y="150678"/>
            <a:ext cx="4105838" cy="1158014"/>
          </a:xfrm>
        </p:spPr>
        <p:txBody>
          <a:bodyPr/>
          <a:lstStyle/>
          <a:p>
            <a:r>
              <a:rPr lang="en-US" dirty="0"/>
              <a:t>authentication</a:t>
            </a:r>
          </a:p>
        </p:txBody>
      </p:sp>
      <p:pic>
        <p:nvPicPr>
          <p:cNvPr id="14" name="Imagen 13" descr="Forma&#10;&#10;Descripción generada automáticamente">
            <a:extLst>
              <a:ext uri="{FF2B5EF4-FFF2-40B4-BE49-F238E27FC236}">
                <a16:creationId xmlns:a16="http://schemas.microsoft.com/office/drawing/2014/main" id="{709E8D6D-25DC-E418-E192-3A4B320EFCEC}"/>
              </a:ext>
            </a:extLst>
          </p:cNvPr>
          <p:cNvPicPr>
            <a:picLocks noChangeAspect="1"/>
          </p:cNvPicPr>
          <p:nvPr/>
        </p:nvPicPr>
        <p:blipFill rotWithShape="1">
          <a:blip r:embed="rId7">
            <a:extLst>
              <a:ext uri="{28A0092B-C50C-407E-A947-70E740481C1C}">
                <a14:useLocalDpi xmlns:a14="http://schemas.microsoft.com/office/drawing/2010/main" val="0"/>
              </a:ext>
            </a:extLst>
          </a:blip>
          <a:srcRect l="6337" t="11190" r="6996" b="12346"/>
          <a:stretch/>
        </p:blipFill>
        <p:spPr>
          <a:xfrm>
            <a:off x="-225019" y="750134"/>
            <a:ext cx="1097627" cy="544726"/>
          </a:xfrm>
          <a:prstGeom prst="rect">
            <a:avLst/>
          </a:prstGeom>
        </p:spPr>
      </p:pic>
      <p:grpSp>
        <p:nvGrpSpPr>
          <p:cNvPr id="28" name="Grupo 27">
            <a:extLst>
              <a:ext uri="{FF2B5EF4-FFF2-40B4-BE49-F238E27FC236}">
                <a16:creationId xmlns:a16="http://schemas.microsoft.com/office/drawing/2014/main" id="{AB4A40A6-4313-5A6E-C427-FE2354EB7F4B}"/>
              </a:ext>
            </a:extLst>
          </p:cNvPr>
          <p:cNvGrpSpPr/>
          <p:nvPr/>
        </p:nvGrpSpPr>
        <p:grpSpPr>
          <a:xfrm>
            <a:off x="460145" y="1170075"/>
            <a:ext cx="8224154" cy="2054318"/>
            <a:chOff x="399330" y="1154884"/>
            <a:chExt cx="8345784" cy="2084700"/>
          </a:xfrm>
        </p:grpSpPr>
        <p:sp>
          <p:nvSpPr>
            <p:cNvPr id="7" name="Rectángulo 6">
              <a:extLst>
                <a:ext uri="{FF2B5EF4-FFF2-40B4-BE49-F238E27FC236}">
                  <a16:creationId xmlns:a16="http://schemas.microsoft.com/office/drawing/2014/main" id="{FF4566C5-8C9C-15A5-82A2-F9B70773E7E7}"/>
                </a:ext>
              </a:extLst>
            </p:cNvPr>
            <p:cNvSpPr/>
            <p:nvPr/>
          </p:nvSpPr>
          <p:spPr>
            <a:xfrm>
              <a:off x="8659536" y="315400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Rectángulo 15">
              <a:extLst>
                <a:ext uri="{FF2B5EF4-FFF2-40B4-BE49-F238E27FC236}">
                  <a16:creationId xmlns:a16="http://schemas.microsoft.com/office/drawing/2014/main" id="{92C05076-AE96-AF06-8912-558157E7E246}"/>
                </a:ext>
              </a:extLst>
            </p:cNvPr>
            <p:cNvSpPr/>
            <p:nvPr/>
          </p:nvSpPr>
          <p:spPr>
            <a:xfrm>
              <a:off x="399330" y="230979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5" name="Elipse 24">
              <a:extLst>
                <a:ext uri="{FF2B5EF4-FFF2-40B4-BE49-F238E27FC236}">
                  <a16:creationId xmlns:a16="http://schemas.microsoft.com/office/drawing/2014/main" id="{4169BFE3-6DE9-EA72-20E2-FF87433475AF}"/>
                </a:ext>
              </a:extLst>
            </p:cNvPr>
            <p:cNvSpPr/>
            <p:nvPr/>
          </p:nvSpPr>
          <p:spPr>
            <a:xfrm>
              <a:off x="676363" y="174820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6" name="Elipse 25">
              <a:extLst>
                <a:ext uri="{FF2B5EF4-FFF2-40B4-BE49-F238E27FC236}">
                  <a16:creationId xmlns:a16="http://schemas.microsoft.com/office/drawing/2014/main" id="{A56C3943-0BAD-6C11-CD8B-7AFFCFB8C9D2}"/>
                </a:ext>
              </a:extLst>
            </p:cNvPr>
            <p:cNvSpPr/>
            <p:nvPr/>
          </p:nvSpPr>
          <p:spPr>
            <a:xfrm>
              <a:off x="8343900" y="1558065"/>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7" name="Elipse 26">
              <a:extLst>
                <a:ext uri="{FF2B5EF4-FFF2-40B4-BE49-F238E27FC236}">
                  <a16:creationId xmlns:a16="http://schemas.microsoft.com/office/drawing/2014/main" id="{B074ABF9-2095-F913-6CF0-64D911337E4A}"/>
                </a:ext>
              </a:extLst>
            </p:cNvPr>
            <p:cNvSpPr/>
            <p:nvPr/>
          </p:nvSpPr>
          <p:spPr>
            <a:xfrm>
              <a:off x="8053339" y="1154884"/>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8" name="Picture 6" descr="19 Firebase Icons - Free in SVG, PNG, ICO - IconScout">
            <a:extLst>
              <a:ext uri="{FF2B5EF4-FFF2-40B4-BE49-F238E27FC236}">
                <a16:creationId xmlns:a16="http://schemas.microsoft.com/office/drawing/2014/main" id="{CECD509E-B406-E082-D885-BF1438E228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0404" y="208556"/>
            <a:ext cx="810347" cy="81034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25ACE301-A0F6-38AD-B96C-DEC51F77E19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95837" y="1818760"/>
            <a:ext cx="1254038" cy="12540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BC266E3-574C-F93A-1CAD-5093F90CB49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35987" y="1632105"/>
            <a:ext cx="1039955" cy="103995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screenshot of a phone&#10;&#10;Description automatically generated">
            <a:extLst>
              <a:ext uri="{FF2B5EF4-FFF2-40B4-BE49-F238E27FC236}">
                <a16:creationId xmlns:a16="http://schemas.microsoft.com/office/drawing/2014/main" id="{7B3BC8C4-B68D-4DEA-F867-383C7F955CD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20052" y="894851"/>
            <a:ext cx="2535041" cy="4000065"/>
          </a:xfrm>
          <a:prstGeom prst="rect">
            <a:avLst/>
          </a:prstGeom>
        </p:spPr>
      </p:pic>
      <p:pic>
        <p:nvPicPr>
          <p:cNvPr id="2054" name="Picture 6" descr="Facebook 3d Illustration 13212095 PNG">
            <a:extLst>
              <a:ext uri="{FF2B5EF4-FFF2-40B4-BE49-F238E27FC236}">
                <a16:creationId xmlns:a16="http://schemas.microsoft.com/office/drawing/2014/main" id="{59EF5697-5BB8-4A6D-0886-3A8AA1C59BC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13066" y="2308156"/>
            <a:ext cx="1173457" cy="117345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83228A50-6DFC-8623-5413-F95E60067DC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78258" y="1454711"/>
            <a:ext cx="1283701" cy="1283701"/>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A9C9D117-500E-2704-E431-13362EE47F8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85014" y="2462543"/>
            <a:ext cx="1230664" cy="1230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9130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28"/>
                                            </p:tgtEl>
                                          </p:cBhvr>
                                          <p:by x="105000" y="105000"/>
                                        </p:animScale>
                                      </p:childTnLst>
                                    </p:cTn>
                                  </p:par>
                                  <p:par>
                                    <p:cTn id="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8" dur="4750" fill="hold"/>
                                            <p:tgtEl>
                                              <p:spTgt spid="14"/>
                                            </p:tgtEl>
                                            <p:attrNameLst>
                                              <p:attrName>ppt_x</p:attrName>
                                              <p:attrName>ppt_y</p:attrName>
                                            </p:attrNameLst>
                                          </p:cBhvr>
                                          <p:rCtr x="-3490" y="0"/>
                                        </p:animMotion>
                                      </p:childTnLst>
                                    </p:cTn>
                                  </p:par>
                                  <p:par>
                                    <p:cTn id="9" presetID="42" presetClass="path" presetSubtype="0" repeatCount="indefinite" accel="3636" decel="4000" autoRev="1" fill="hold" nodeType="withEffect">
                                      <p:stCondLst>
                                        <p:cond delay="100"/>
                                      </p:stCondLst>
                                      <p:childTnLst>
                                        <p:animMotion origin="layout" path="M -3.61111E-6 -3.08642E-6 L 0.00538 -0.01049 " pathEditMode="relative" rAng="0" ptsTypes="AA">
                                          <p:cBhvr>
                                            <p:cTn id="10" dur="4500" fill="hold"/>
                                            <p:tgtEl>
                                              <p:spTgt spid="2"/>
                                            </p:tgtEl>
                                            <p:attrNameLst>
                                              <p:attrName>ppt_x</p:attrName>
                                              <p:attrName>ppt_y</p:attrName>
                                            </p:attrNameLst>
                                          </p:cBhvr>
                                          <p:rCtr x="-226" y="741"/>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3500" fill="hold"/>
                                            <p:tgtEl>
                                              <p:spTgt spid="2"/>
                                            </p:tgtEl>
                                            <p:attrNameLst>
                                              <p:attrName>r</p:attrName>
                                            </p:attrNameLst>
                                          </p:cBhvr>
                                        </p:animRot>
                                      </p:childTnLst>
                                    </p:cTn>
                                  </p:par>
                                  <p:par>
                                    <p:cTn id="13" presetID="42" presetClass="path" presetSubtype="0" repeatCount="indefinite" accel="9000" decel="8000" autoRev="1" fill="hold" nodeType="withEffect">
                                      <p:stCondLst>
                                        <p:cond delay="100"/>
                                      </p:stCondLst>
                                      <p:childTnLst>
                                        <p:animMotion origin="layout" path="M -2.22222E-6 1.11111E-6 L 0.00677 -0.0179 " pathEditMode="relative" rAng="0" ptsTypes="AA">
                                          <p:cBhvr>
                                            <p:cTn id="14" dur="2750" fill="hold"/>
                                            <p:tgtEl>
                                              <p:spTgt spid="3"/>
                                            </p:tgtEl>
                                            <p:attrNameLst>
                                              <p:attrName>ppt_x</p:attrName>
                                              <p:attrName>ppt_y</p:attrName>
                                            </p:attrNameLst>
                                          </p:cBhvr>
                                          <p:rCtr x="330" y="-895"/>
                                        </p:animMotion>
                                      </p:childTnLst>
                                    </p:cTn>
                                  </p:par>
                                  <p:par>
                                    <p:cTn id="15" presetID="8" presetClass="emph" presetSubtype="0" repeatCount="indefinite" accel="2500" autoRev="1" fill="hold" nodeType="withEffect" p14:presetBounceEnd="3500">
                                      <p:stCondLst>
                                        <p:cond delay="0"/>
                                      </p:stCondLst>
                                      <p:childTnLst>
                                        <p:animRot by="300000" p14:bounceEnd="3500">
                                          <p:cBhvr>
                                            <p:cTn id="16" dur="6750" fill="hold"/>
                                            <p:tgtEl>
                                              <p:spTgt spid="3"/>
                                            </p:tgtEl>
                                            <p:attrNameLst>
                                              <p:attrName>r</p:attrName>
                                            </p:attrNameLst>
                                          </p:cBhvr>
                                        </p:animRot>
                                      </p:childTnLst>
                                    </p:cTn>
                                  </p:par>
                                  <p:par>
                                    <p:cTn id="17" presetID="42" presetClass="path" presetSubtype="0" repeatCount="indefinite" accel="3636" autoRev="1" fill="hold" nodeType="withEffect" p14:presetBounceEnd="5091">
                                      <p:stCondLst>
                                        <p:cond delay="100"/>
                                      </p:stCondLst>
                                      <p:childTnLst>
                                        <p:animMotion origin="layout" path="M -0.01545 0.01204 L -4.72222E-6 -2.71605E-6 " pathEditMode="relative" rAng="0" ptsTypes="AA" p14:bounceEnd="5091">
                                          <p:cBhvr>
                                            <p:cTn id="18" dur="3250" fill="hold"/>
                                            <p:tgtEl>
                                              <p:spTgt spid="6"/>
                                            </p:tgtEl>
                                            <p:attrNameLst>
                                              <p:attrName>ppt_x</p:attrName>
                                              <p:attrName>ppt_y</p:attrName>
                                            </p:attrNameLst>
                                          </p:cBhvr>
                                          <p:rCtr x="764" y="-617"/>
                                        </p:animMotion>
                                      </p:childTnLst>
                                    </p:cTn>
                                  </p:par>
                                  <p:par>
                                    <p:cTn id="19" presetID="8" presetClass="emph" presetSubtype="0" repeatCount="indefinite" accel="2500" autoRev="1" fill="hold" nodeType="withEffect" p14:presetBounceEnd="3500">
                                      <p:stCondLst>
                                        <p:cond delay="0"/>
                                      </p:stCondLst>
                                      <p:childTnLst>
                                        <p:animRot by="300000" p14:bounceEnd="3500">
                                          <p:cBhvr>
                                            <p:cTn id="20" dur="8250" fill="hold"/>
                                            <p:tgtEl>
                                              <p:spTgt spid="6"/>
                                            </p:tgtEl>
                                            <p:attrNameLst>
                                              <p:attrName>r</p:attrName>
                                            </p:attrNameLst>
                                          </p:cBhvr>
                                        </p:animRot>
                                      </p:childTnLst>
                                    </p:cTn>
                                  </p:par>
                                  <p:par>
                                    <p:cTn id="21" presetID="42" presetClass="path" presetSubtype="0" repeatCount="indefinite" accel="3636" autoRev="1" fill="hold" nodeType="withEffect" p14:presetBounceEnd="5091">
                                      <p:stCondLst>
                                        <p:cond delay="100"/>
                                      </p:stCondLst>
                                      <p:childTnLst>
                                        <p:animMotion origin="layout" path="M -0.02517 0.04229 L 5E-6 3.33333E-6 " pathEditMode="relative" rAng="0" ptsTypes="AA" p14:bounceEnd="5091">
                                          <p:cBhvr>
                                            <p:cTn id="22" dur="6750" fill="hold"/>
                                            <p:tgtEl>
                                              <p:spTgt spid="5"/>
                                            </p:tgtEl>
                                            <p:attrNameLst>
                                              <p:attrName>ppt_x</p:attrName>
                                              <p:attrName>ppt_y</p:attrName>
                                            </p:attrNameLst>
                                          </p:cBhvr>
                                          <p:rCtr x="781" y="-1728"/>
                                        </p:animMotion>
                                      </p:childTnLst>
                                    </p:cTn>
                                  </p:par>
                                  <p:par>
                                    <p:cTn id="23" presetID="8" presetClass="emph" presetSubtype="0" repeatCount="indefinite" accel="2500" autoRev="1" fill="hold" nodeType="withEffect" p14:presetBounceEnd="3500">
                                      <p:stCondLst>
                                        <p:cond delay="0"/>
                                      </p:stCondLst>
                                      <p:childTnLst>
                                        <p:animRot by="300000" p14:bounceEnd="3500">
                                          <p:cBhvr>
                                            <p:cTn id="24" dur="3500" fill="hold"/>
                                            <p:tgtEl>
                                              <p:spTgt spid="5"/>
                                            </p:tgtEl>
                                            <p:attrNameLst>
                                              <p:attrName>r</p:attrName>
                                            </p:attrNameLst>
                                          </p:cBhvr>
                                        </p:animRot>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childTnLst>
                                    </p:cTn>
                                  </p:par>
                                  <p:par>
                                    <p:cTn id="28" presetID="10" presetClass="entr" presetSubtype="0" fill="hold" nodeType="withEffect">
                                      <p:stCondLst>
                                        <p:cond delay="500"/>
                                      </p:stCondLst>
                                      <p:childTnLst>
                                        <p:set>
                                          <p:cBhvr>
                                            <p:cTn id="29" dur="1" fill="hold">
                                              <p:stCondLst>
                                                <p:cond delay="0"/>
                                              </p:stCondLst>
                                            </p:cTn>
                                            <p:tgtEl>
                                              <p:spTgt spid="2050"/>
                                            </p:tgtEl>
                                            <p:attrNameLst>
                                              <p:attrName>style.visibility</p:attrName>
                                            </p:attrNameLst>
                                          </p:cBhvr>
                                          <p:to>
                                            <p:strVal val="visible"/>
                                          </p:to>
                                        </p:set>
                                        <p:animEffect transition="in" filter="fade">
                                          <p:cBhvr>
                                            <p:cTn id="30" dur="500"/>
                                            <p:tgtEl>
                                              <p:spTgt spid="2050"/>
                                            </p:tgtEl>
                                          </p:cBhvr>
                                        </p:animEffect>
                                      </p:childTnLst>
                                    </p:cTn>
                                  </p:par>
                                  <p:par>
                                    <p:cTn id="31" presetID="10" presetClass="entr" presetSubtype="0" fill="hold" nodeType="withEffect">
                                      <p:stCondLst>
                                        <p:cond delay="550"/>
                                      </p:stCondLst>
                                      <p:childTnLst>
                                        <p:set>
                                          <p:cBhvr>
                                            <p:cTn id="32" dur="1" fill="hold">
                                              <p:stCondLst>
                                                <p:cond delay="0"/>
                                              </p:stCondLst>
                                            </p:cTn>
                                            <p:tgtEl>
                                              <p:spTgt spid="2052"/>
                                            </p:tgtEl>
                                            <p:attrNameLst>
                                              <p:attrName>style.visibility</p:attrName>
                                            </p:attrNameLst>
                                          </p:cBhvr>
                                          <p:to>
                                            <p:strVal val="visible"/>
                                          </p:to>
                                        </p:set>
                                        <p:animEffect transition="in" filter="fade">
                                          <p:cBhvr>
                                            <p:cTn id="33" dur="500"/>
                                            <p:tgtEl>
                                              <p:spTgt spid="2052"/>
                                            </p:tgtEl>
                                          </p:cBhvr>
                                        </p:animEffect>
                                      </p:childTnLst>
                                    </p:cTn>
                                  </p:par>
                                  <p:par>
                                    <p:cTn id="34" presetID="10" presetClass="entr" presetSubtype="0" fill="hold" nodeType="withEffect">
                                      <p:stCondLst>
                                        <p:cond delay="600"/>
                                      </p:stCondLst>
                                      <p:childTnLst>
                                        <p:set>
                                          <p:cBhvr>
                                            <p:cTn id="35" dur="1" fill="hold">
                                              <p:stCondLst>
                                                <p:cond delay="0"/>
                                              </p:stCondLst>
                                            </p:cTn>
                                            <p:tgtEl>
                                              <p:spTgt spid="2054"/>
                                            </p:tgtEl>
                                            <p:attrNameLst>
                                              <p:attrName>style.visibility</p:attrName>
                                            </p:attrNameLst>
                                          </p:cBhvr>
                                          <p:to>
                                            <p:strVal val="visible"/>
                                          </p:to>
                                        </p:set>
                                        <p:animEffect transition="in" filter="fade">
                                          <p:cBhvr>
                                            <p:cTn id="36" dur="500"/>
                                            <p:tgtEl>
                                              <p:spTgt spid="2054"/>
                                            </p:tgtEl>
                                          </p:cBhvr>
                                        </p:animEffect>
                                      </p:childTnLst>
                                    </p:cTn>
                                  </p:par>
                                  <p:par>
                                    <p:cTn id="37" presetID="10" presetClass="entr" presetSubtype="0" fill="hold" nodeType="withEffect">
                                      <p:stCondLst>
                                        <p:cond delay="750"/>
                                      </p:stCondLst>
                                      <p:childTnLst>
                                        <p:set>
                                          <p:cBhvr>
                                            <p:cTn id="38" dur="1" fill="hold">
                                              <p:stCondLst>
                                                <p:cond delay="0"/>
                                              </p:stCondLst>
                                            </p:cTn>
                                            <p:tgtEl>
                                              <p:spTgt spid="2064"/>
                                            </p:tgtEl>
                                            <p:attrNameLst>
                                              <p:attrName>style.visibility</p:attrName>
                                            </p:attrNameLst>
                                          </p:cBhvr>
                                          <p:to>
                                            <p:strVal val="visible"/>
                                          </p:to>
                                        </p:set>
                                        <p:animEffect transition="in" filter="fade">
                                          <p:cBhvr>
                                            <p:cTn id="39" dur="500"/>
                                            <p:tgtEl>
                                              <p:spTgt spid="2064"/>
                                            </p:tgtEl>
                                          </p:cBhvr>
                                        </p:animEffect>
                                      </p:childTnLst>
                                    </p:cTn>
                                  </p:par>
                                  <p:par>
                                    <p:cTn id="40" presetID="10" presetClass="entr" presetSubtype="0" fill="hold" nodeType="withEffect">
                                      <p:stCondLst>
                                        <p:cond delay="700"/>
                                      </p:stCondLst>
                                      <p:childTnLst>
                                        <p:set>
                                          <p:cBhvr>
                                            <p:cTn id="41" dur="1" fill="hold">
                                              <p:stCondLst>
                                                <p:cond delay="0"/>
                                              </p:stCondLst>
                                            </p:cTn>
                                            <p:tgtEl>
                                              <p:spTgt spid="2058"/>
                                            </p:tgtEl>
                                            <p:attrNameLst>
                                              <p:attrName>style.visibility</p:attrName>
                                            </p:attrNameLst>
                                          </p:cBhvr>
                                          <p:to>
                                            <p:strVal val="visible"/>
                                          </p:to>
                                        </p:set>
                                        <p:animEffect transition="in" filter="fade">
                                          <p:cBhvr>
                                            <p:cTn id="42" dur="500"/>
                                            <p:tgtEl>
                                              <p:spTgt spid="2058"/>
                                            </p:tgtEl>
                                          </p:cBhvr>
                                        </p:animEffect>
                                      </p:childTnLst>
                                    </p:cTn>
                                  </p:par>
                                  <p:par>
                                    <p:cTn id="43" presetID="10" presetClass="entr" presetSubtype="0" fill="hold" nodeType="withEffect">
                                      <p:stCondLst>
                                        <p:cond delay="75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28"/>
                                            </p:tgtEl>
                                          </p:cBhvr>
                                          <p:by x="105000" y="105000"/>
                                        </p:animScale>
                                      </p:childTnLst>
                                    </p:cTn>
                                  </p:par>
                                  <p:par>
                                    <p:cTn id="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8" dur="4750" fill="hold"/>
                                            <p:tgtEl>
                                              <p:spTgt spid="14"/>
                                            </p:tgtEl>
                                            <p:attrNameLst>
                                              <p:attrName>ppt_x</p:attrName>
                                              <p:attrName>ppt_y</p:attrName>
                                            </p:attrNameLst>
                                          </p:cBhvr>
                                          <p:rCtr x="-3490" y="0"/>
                                        </p:animMotion>
                                      </p:childTnLst>
                                    </p:cTn>
                                  </p:par>
                                  <p:par>
                                    <p:cTn id="9" presetID="42" presetClass="path" presetSubtype="0" repeatCount="indefinite" accel="3636" decel="4000" autoRev="1" fill="hold" nodeType="withEffect">
                                      <p:stCondLst>
                                        <p:cond delay="100"/>
                                      </p:stCondLst>
                                      <p:childTnLst>
                                        <p:animMotion origin="layout" path="M -3.61111E-6 -3.08642E-6 L 0.00538 -0.01049 " pathEditMode="relative" rAng="0" ptsTypes="AA">
                                          <p:cBhvr>
                                            <p:cTn id="10" dur="4500" fill="hold"/>
                                            <p:tgtEl>
                                              <p:spTgt spid="2"/>
                                            </p:tgtEl>
                                            <p:attrNameLst>
                                              <p:attrName>ppt_x</p:attrName>
                                              <p:attrName>ppt_y</p:attrName>
                                            </p:attrNameLst>
                                          </p:cBhvr>
                                          <p:rCtr x="-226" y="741"/>
                                        </p:animMotion>
                                      </p:childTnLst>
                                    </p:cTn>
                                  </p:par>
                                  <p:par>
                                    <p:cTn id="11" presetID="8" presetClass="emph" presetSubtype="0" repeatCount="indefinite" accel="2500" autoRev="1" fill="hold" nodeType="withEffect">
                                      <p:stCondLst>
                                        <p:cond delay="0"/>
                                      </p:stCondLst>
                                      <p:childTnLst>
                                        <p:animRot by="300000">
                                          <p:cBhvr>
                                            <p:cTn id="12" dur="3500" fill="hold"/>
                                            <p:tgtEl>
                                              <p:spTgt spid="2"/>
                                            </p:tgtEl>
                                            <p:attrNameLst>
                                              <p:attrName>r</p:attrName>
                                            </p:attrNameLst>
                                          </p:cBhvr>
                                        </p:animRot>
                                      </p:childTnLst>
                                    </p:cTn>
                                  </p:par>
                                  <p:par>
                                    <p:cTn id="13" presetID="42" presetClass="path" presetSubtype="0" repeatCount="indefinite" accel="9000" decel="8000" autoRev="1" fill="hold" nodeType="withEffect">
                                      <p:stCondLst>
                                        <p:cond delay="100"/>
                                      </p:stCondLst>
                                      <p:childTnLst>
                                        <p:animMotion origin="layout" path="M -2.22222E-6 1.11111E-6 L 0.00677 -0.0179 " pathEditMode="relative" rAng="0" ptsTypes="AA">
                                          <p:cBhvr>
                                            <p:cTn id="14" dur="2750" fill="hold"/>
                                            <p:tgtEl>
                                              <p:spTgt spid="3"/>
                                            </p:tgtEl>
                                            <p:attrNameLst>
                                              <p:attrName>ppt_x</p:attrName>
                                              <p:attrName>ppt_y</p:attrName>
                                            </p:attrNameLst>
                                          </p:cBhvr>
                                          <p:rCtr x="330" y="-895"/>
                                        </p:animMotion>
                                      </p:childTnLst>
                                    </p:cTn>
                                  </p:par>
                                  <p:par>
                                    <p:cTn id="15" presetID="8" presetClass="emph" presetSubtype="0" repeatCount="indefinite" accel="2500" autoRev="1" fill="hold" nodeType="withEffect">
                                      <p:stCondLst>
                                        <p:cond delay="0"/>
                                      </p:stCondLst>
                                      <p:childTnLst>
                                        <p:animRot by="300000">
                                          <p:cBhvr>
                                            <p:cTn id="16" dur="6750" fill="hold"/>
                                            <p:tgtEl>
                                              <p:spTgt spid="3"/>
                                            </p:tgtEl>
                                            <p:attrNameLst>
                                              <p:attrName>r</p:attrName>
                                            </p:attrNameLst>
                                          </p:cBhvr>
                                        </p:animRot>
                                      </p:childTnLst>
                                    </p:cTn>
                                  </p:par>
                                  <p:par>
                                    <p:cTn id="17" presetID="42" presetClass="path" presetSubtype="0" repeatCount="indefinite" accel="3636" autoRev="1" fill="hold" nodeType="withEffect">
                                      <p:stCondLst>
                                        <p:cond delay="100"/>
                                      </p:stCondLst>
                                      <p:childTnLst>
                                        <p:animMotion origin="layout" path="M -0.01545 0.01204 L -4.72222E-6 -2.71605E-6 " pathEditMode="relative" rAng="0" ptsTypes="AA">
                                          <p:cBhvr>
                                            <p:cTn id="18" dur="3250" fill="hold"/>
                                            <p:tgtEl>
                                              <p:spTgt spid="6"/>
                                            </p:tgtEl>
                                            <p:attrNameLst>
                                              <p:attrName>ppt_x</p:attrName>
                                              <p:attrName>ppt_y</p:attrName>
                                            </p:attrNameLst>
                                          </p:cBhvr>
                                          <p:rCtr x="764" y="-617"/>
                                        </p:animMotion>
                                      </p:childTnLst>
                                    </p:cTn>
                                  </p:par>
                                  <p:par>
                                    <p:cTn id="19" presetID="8" presetClass="emph" presetSubtype="0" repeatCount="indefinite" accel="2500" autoRev="1" fill="hold" nodeType="withEffect">
                                      <p:stCondLst>
                                        <p:cond delay="0"/>
                                      </p:stCondLst>
                                      <p:childTnLst>
                                        <p:animRot by="300000">
                                          <p:cBhvr>
                                            <p:cTn id="20" dur="8250" fill="hold"/>
                                            <p:tgtEl>
                                              <p:spTgt spid="6"/>
                                            </p:tgtEl>
                                            <p:attrNameLst>
                                              <p:attrName>r</p:attrName>
                                            </p:attrNameLst>
                                          </p:cBhvr>
                                        </p:animRot>
                                      </p:childTnLst>
                                    </p:cTn>
                                  </p:par>
                                  <p:par>
                                    <p:cTn id="21" presetID="42" presetClass="path" presetSubtype="0" repeatCount="indefinite" accel="3636" autoRev="1" fill="hold" nodeType="withEffect">
                                      <p:stCondLst>
                                        <p:cond delay="100"/>
                                      </p:stCondLst>
                                      <p:childTnLst>
                                        <p:animMotion origin="layout" path="M -0.02517 0.04229 L 5E-6 3.33333E-6 " pathEditMode="relative" rAng="0" ptsTypes="AA">
                                          <p:cBhvr>
                                            <p:cTn id="22" dur="6750" fill="hold"/>
                                            <p:tgtEl>
                                              <p:spTgt spid="5"/>
                                            </p:tgtEl>
                                            <p:attrNameLst>
                                              <p:attrName>ppt_x</p:attrName>
                                              <p:attrName>ppt_y</p:attrName>
                                            </p:attrNameLst>
                                          </p:cBhvr>
                                          <p:rCtr x="781" y="-1728"/>
                                        </p:animMotion>
                                      </p:childTnLst>
                                    </p:cTn>
                                  </p:par>
                                  <p:par>
                                    <p:cTn id="23" presetID="8" presetClass="emph" presetSubtype="0" repeatCount="indefinite" accel="2500" autoRev="1" fill="hold" nodeType="withEffect">
                                      <p:stCondLst>
                                        <p:cond delay="0"/>
                                      </p:stCondLst>
                                      <p:childTnLst>
                                        <p:animRot by="300000">
                                          <p:cBhvr>
                                            <p:cTn id="24" dur="3500" fill="hold"/>
                                            <p:tgtEl>
                                              <p:spTgt spid="5"/>
                                            </p:tgtEl>
                                            <p:attrNameLst>
                                              <p:attrName>r</p:attrName>
                                            </p:attrNameLst>
                                          </p:cBhvr>
                                        </p:animRot>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childTnLst>
                                    </p:cTn>
                                  </p:par>
                                  <p:par>
                                    <p:cTn id="28" presetID="10" presetClass="entr" presetSubtype="0" fill="hold" nodeType="withEffect">
                                      <p:stCondLst>
                                        <p:cond delay="500"/>
                                      </p:stCondLst>
                                      <p:childTnLst>
                                        <p:set>
                                          <p:cBhvr>
                                            <p:cTn id="29" dur="1" fill="hold">
                                              <p:stCondLst>
                                                <p:cond delay="0"/>
                                              </p:stCondLst>
                                            </p:cTn>
                                            <p:tgtEl>
                                              <p:spTgt spid="2050"/>
                                            </p:tgtEl>
                                            <p:attrNameLst>
                                              <p:attrName>style.visibility</p:attrName>
                                            </p:attrNameLst>
                                          </p:cBhvr>
                                          <p:to>
                                            <p:strVal val="visible"/>
                                          </p:to>
                                        </p:set>
                                        <p:animEffect transition="in" filter="fade">
                                          <p:cBhvr>
                                            <p:cTn id="30" dur="500"/>
                                            <p:tgtEl>
                                              <p:spTgt spid="2050"/>
                                            </p:tgtEl>
                                          </p:cBhvr>
                                        </p:animEffect>
                                      </p:childTnLst>
                                    </p:cTn>
                                  </p:par>
                                  <p:par>
                                    <p:cTn id="31" presetID="10" presetClass="entr" presetSubtype="0" fill="hold" nodeType="withEffect">
                                      <p:stCondLst>
                                        <p:cond delay="550"/>
                                      </p:stCondLst>
                                      <p:childTnLst>
                                        <p:set>
                                          <p:cBhvr>
                                            <p:cTn id="32" dur="1" fill="hold">
                                              <p:stCondLst>
                                                <p:cond delay="0"/>
                                              </p:stCondLst>
                                            </p:cTn>
                                            <p:tgtEl>
                                              <p:spTgt spid="2052"/>
                                            </p:tgtEl>
                                            <p:attrNameLst>
                                              <p:attrName>style.visibility</p:attrName>
                                            </p:attrNameLst>
                                          </p:cBhvr>
                                          <p:to>
                                            <p:strVal val="visible"/>
                                          </p:to>
                                        </p:set>
                                        <p:animEffect transition="in" filter="fade">
                                          <p:cBhvr>
                                            <p:cTn id="33" dur="500"/>
                                            <p:tgtEl>
                                              <p:spTgt spid="2052"/>
                                            </p:tgtEl>
                                          </p:cBhvr>
                                        </p:animEffect>
                                      </p:childTnLst>
                                    </p:cTn>
                                  </p:par>
                                  <p:par>
                                    <p:cTn id="34" presetID="10" presetClass="entr" presetSubtype="0" fill="hold" nodeType="withEffect">
                                      <p:stCondLst>
                                        <p:cond delay="600"/>
                                      </p:stCondLst>
                                      <p:childTnLst>
                                        <p:set>
                                          <p:cBhvr>
                                            <p:cTn id="35" dur="1" fill="hold">
                                              <p:stCondLst>
                                                <p:cond delay="0"/>
                                              </p:stCondLst>
                                            </p:cTn>
                                            <p:tgtEl>
                                              <p:spTgt spid="2054"/>
                                            </p:tgtEl>
                                            <p:attrNameLst>
                                              <p:attrName>style.visibility</p:attrName>
                                            </p:attrNameLst>
                                          </p:cBhvr>
                                          <p:to>
                                            <p:strVal val="visible"/>
                                          </p:to>
                                        </p:set>
                                        <p:animEffect transition="in" filter="fade">
                                          <p:cBhvr>
                                            <p:cTn id="36" dur="500"/>
                                            <p:tgtEl>
                                              <p:spTgt spid="2054"/>
                                            </p:tgtEl>
                                          </p:cBhvr>
                                        </p:animEffect>
                                      </p:childTnLst>
                                    </p:cTn>
                                  </p:par>
                                  <p:par>
                                    <p:cTn id="37" presetID="10" presetClass="entr" presetSubtype="0" fill="hold" nodeType="withEffect">
                                      <p:stCondLst>
                                        <p:cond delay="750"/>
                                      </p:stCondLst>
                                      <p:childTnLst>
                                        <p:set>
                                          <p:cBhvr>
                                            <p:cTn id="38" dur="1" fill="hold">
                                              <p:stCondLst>
                                                <p:cond delay="0"/>
                                              </p:stCondLst>
                                            </p:cTn>
                                            <p:tgtEl>
                                              <p:spTgt spid="2064"/>
                                            </p:tgtEl>
                                            <p:attrNameLst>
                                              <p:attrName>style.visibility</p:attrName>
                                            </p:attrNameLst>
                                          </p:cBhvr>
                                          <p:to>
                                            <p:strVal val="visible"/>
                                          </p:to>
                                        </p:set>
                                        <p:animEffect transition="in" filter="fade">
                                          <p:cBhvr>
                                            <p:cTn id="39" dur="500"/>
                                            <p:tgtEl>
                                              <p:spTgt spid="2064"/>
                                            </p:tgtEl>
                                          </p:cBhvr>
                                        </p:animEffect>
                                      </p:childTnLst>
                                    </p:cTn>
                                  </p:par>
                                  <p:par>
                                    <p:cTn id="40" presetID="10" presetClass="entr" presetSubtype="0" fill="hold" nodeType="withEffect">
                                      <p:stCondLst>
                                        <p:cond delay="700"/>
                                      </p:stCondLst>
                                      <p:childTnLst>
                                        <p:set>
                                          <p:cBhvr>
                                            <p:cTn id="41" dur="1" fill="hold">
                                              <p:stCondLst>
                                                <p:cond delay="0"/>
                                              </p:stCondLst>
                                            </p:cTn>
                                            <p:tgtEl>
                                              <p:spTgt spid="2058"/>
                                            </p:tgtEl>
                                            <p:attrNameLst>
                                              <p:attrName>style.visibility</p:attrName>
                                            </p:attrNameLst>
                                          </p:cBhvr>
                                          <p:to>
                                            <p:strVal val="visible"/>
                                          </p:to>
                                        </p:set>
                                        <p:animEffect transition="in" filter="fade">
                                          <p:cBhvr>
                                            <p:cTn id="42" dur="500"/>
                                            <p:tgtEl>
                                              <p:spTgt spid="2058"/>
                                            </p:tgtEl>
                                          </p:cBhvr>
                                        </p:animEffect>
                                      </p:childTnLst>
                                    </p:cTn>
                                  </p:par>
                                  <p:par>
                                    <p:cTn id="43" presetID="10" presetClass="entr" presetSubtype="0" fill="hold" nodeType="withEffect">
                                      <p:stCondLst>
                                        <p:cond delay="75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Patrón de fondo&#10;&#10;Descripción generada automáticamente con confianza baja">
            <a:extLst>
              <a:ext uri="{FF2B5EF4-FFF2-40B4-BE49-F238E27FC236}">
                <a16:creationId xmlns:a16="http://schemas.microsoft.com/office/drawing/2014/main" id="{50205632-89F2-4CCC-D5EA-7E272FB5B94E}"/>
              </a:ext>
            </a:extLst>
          </p:cNvPr>
          <p:cNvPicPr>
            <a:picLocks noChangeAspect="1"/>
          </p:cNvPicPr>
          <p:nvPr/>
        </p:nvPicPr>
        <p:blipFill rotWithShape="1">
          <a:blip r:embed="rId3">
            <a:extLst>
              <a:ext uri="{28A0092B-C50C-407E-A947-70E740481C1C}">
                <a14:useLocalDpi xmlns:a14="http://schemas.microsoft.com/office/drawing/2010/main" val="0"/>
              </a:ext>
            </a:extLst>
          </a:blip>
          <a:srcRect l="70513" t="16723" r="2755" b="32838"/>
          <a:stretch/>
        </p:blipFill>
        <p:spPr>
          <a:xfrm flipH="1" flipV="1">
            <a:off x="7251179" y="-2"/>
            <a:ext cx="1892820" cy="2008910"/>
          </a:xfrm>
          <a:prstGeom prst="rect">
            <a:avLst/>
          </a:prstGeom>
        </p:spPr>
      </p:pic>
      <p:pic>
        <p:nvPicPr>
          <p:cNvPr id="3" name="Imagen 2" descr="Icono&#10;&#10;Descripción generada automáticamente">
            <a:extLst>
              <a:ext uri="{FF2B5EF4-FFF2-40B4-BE49-F238E27FC236}">
                <a16:creationId xmlns:a16="http://schemas.microsoft.com/office/drawing/2014/main" id="{09379ABD-BE92-CD49-C95B-4B08C69DD6C6}"/>
              </a:ext>
            </a:extLst>
          </p:cNvPr>
          <p:cNvPicPr>
            <a:picLocks noChangeAspect="1"/>
          </p:cNvPicPr>
          <p:nvPr/>
        </p:nvPicPr>
        <p:blipFill rotWithShape="1">
          <a:blip r:embed="rId4">
            <a:extLst>
              <a:ext uri="{28A0092B-C50C-407E-A947-70E740481C1C}">
                <a14:useLocalDpi xmlns:a14="http://schemas.microsoft.com/office/drawing/2010/main" val="0"/>
              </a:ext>
            </a:extLst>
          </a:blip>
          <a:srcRect l="70848" t="24065" r="2121" b="37755"/>
          <a:stretch/>
        </p:blipFill>
        <p:spPr>
          <a:xfrm flipH="1" flipV="1">
            <a:off x="8271392" y="-71432"/>
            <a:ext cx="1009571" cy="802102"/>
          </a:xfrm>
          <a:prstGeom prst="rect">
            <a:avLst/>
          </a:prstGeom>
        </p:spPr>
      </p:pic>
      <p:pic>
        <p:nvPicPr>
          <p:cNvPr id="5" name="Imagen 4" descr="Un dibujo de un animal&#10;&#10;Descripción generada automáticamente con confianza baja">
            <a:extLst>
              <a:ext uri="{FF2B5EF4-FFF2-40B4-BE49-F238E27FC236}">
                <a16:creationId xmlns:a16="http://schemas.microsoft.com/office/drawing/2014/main" id="{69C2DB85-AE99-1A6B-224A-3D3750A30D6F}"/>
              </a:ext>
            </a:extLst>
          </p:cNvPr>
          <p:cNvPicPr>
            <a:picLocks noChangeAspect="1"/>
          </p:cNvPicPr>
          <p:nvPr/>
        </p:nvPicPr>
        <p:blipFill rotWithShape="1">
          <a:blip r:embed="rId5">
            <a:extLst>
              <a:ext uri="{28A0092B-C50C-407E-A947-70E740481C1C}">
                <a14:useLocalDpi xmlns:a14="http://schemas.microsoft.com/office/drawing/2010/main" val="0"/>
              </a:ext>
            </a:extLst>
          </a:blip>
          <a:srcRect l="1080" t="41356" r="63618" b="23902"/>
          <a:stretch/>
        </p:blipFill>
        <p:spPr>
          <a:xfrm flipH="1">
            <a:off x="-3" y="2821382"/>
            <a:ext cx="4195058" cy="2322119"/>
          </a:xfrm>
          <a:prstGeom prst="rect">
            <a:avLst/>
          </a:prstGeom>
        </p:spPr>
      </p:pic>
      <p:pic>
        <p:nvPicPr>
          <p:cNvPr id="6" name="Imagen 5" descr="Icono&#10;&#10;Descripción generada automáticamente">
            <a:extLst>
              <a:ext uri="{FF2B5EF4-FFF2-40B4-BE49-F238E27FC236}">
                <a16:creationId xmlns:a16="http://schemas.microsoft.com/office/drawing/2014/main" id="{28D522B0-4027-2A73-8105-32590608BC52}"/>
              </a:ext>
            </a:extLst>
          </p:cNvPr>
          <p:cNvPicPr>
            <a:picLocks noChangeAspect="1"/>
          </p:cNvPicPr>
          <p:nvPr/>
        </p:nvPicPr>
        <p:blipFill rotWithShape="1">
          <a:blip r:embed="rId6">
            <a:extLst>
              <a:ext uri="{28A0092B-C50C-407E-A947-70E740481C1C}">
                <a14:useLocalDpi xmlns:a14="http://schemas.microsoft.com/office/drawing/2010/main" val="0"/>
              </a:ext>
            </a:extLst>
          </a:blip>
          <a:srcRect l="1741" t="25327" r="81431" b="24553"/>
          <a:stretch/>
        </p:blipFill>
        <p:spPr>
          <a:xfrm flipH="1">
            <a:off x="-38101" y="3471134"/>
            <a:ext cx="1020990" cy="1710466"/>
          </a:xfrm>
          <a:prstGeom prst="rect">
            <a:avLst/>
          </a:prstGeom>
        </p:spPr>
      </p:pic>
      <p:sp>
        <p:nvSpPr>
          <p:cNvPr id="4" name="Title 3">
            <a:extLst>
              <a:ext uri="{FF2B5EF4-FFF2-40B4-BE49-F238E27FC236}">
                <a16:creationId xmlns:a16="http://schemas.microsoft.com/office/drawing/2014/main" id="{8E68F8C9-9363-411D-9575-F40C87BDBCAB}"/>
              </a:ext>
            </a:extLst>
          </p:cNvPr>
          <p:cNvSpPr>
            <a:spLocks noGrp="1"/>
          </p:cNvSpPr>
          <p:nvPr>
            <p:ph type="ctrTitle"/>
          </p:nvPr>
        </p:nvSpPr>
        <p:spPr>
          <a:xfrm>
            <a:off x="2721682" y="171127"/>
            <a:ext cx="3700630" cy="1158014"/>
          </a:xfrm>
        </p:spPr>
        <p:txBody>
          <a:bodyPr/>
          <a:lstStyle/>
          <a:p>
            <a:r>
              <a:rPr lang="en-US" dirty="0"/>
              <a:t>Hosting</a:t>
            </a:r>
          </a:p>
        </p:txBody>
      </p:sp>
      <p:pic>
        <p:nvPicPr>
          <p:cNvPr id="14" name="Imagen 13" descr="Forma&#10;&#10;Descripción generada automáticamente">
            <a:extLst>
              <a:ext uri="{FF2B5EF4-FFF2-40B4-BE49-F238E27FC236}">
                <a16:creationId xmlns:a16="http://schemas.microsoft.com/office/drawing/2014/main" id="{709E8D6D-25DC-E418-E192-3A4B320EFCEC}"/>
              </a:ext>
            </a:extLst>
          </p:cNvPr>
          <p:cNvPicPr>
            <a:picLocks noChangeAspect="1"/>
          </p:cNvPicPr>
          <p:nvPr/>
        </p:nvPicPr>
        <p:blipFill rotWithShape="1">
          <a:blip r:embed="rId7">
            <a:extLst>
              <a:ext uri="{28A0092B-C50C-407E-A947-70E740481C1C}">
                <a14:useLocalDpi xmlns:a14="http://schemas.microsoft.com/office/drawing/2010/main" val="0"/>
              </a:ext>
            </a:extLst>
          </a:blip>
          <a:srcRect l="6337" t="11190" r="6996" b="12346"/>
          <a:stretch/>
        </p:blipFill>
        <p:spPr>
          <a:xfrm>
            <a:off x="-225019" y="750134"/>
            <a:ext cx="1097627" cy="544726"/>
          </a:xfrm>
          <a:prstGeom prst="rect">
            <a:avLst/>
          </a:prstGeom>
        </p:spPr>
      </p:pic>
      <p:grpSp>
        <p:nvGrpSpPr>
          <p:cNvPr id="28" name="Grupo 27">
            <a:extLst>
              <a:ext uri="{FF2B5EF4-FFF2-40B4-BE49-F238E27FC236}">
                <a16:creationId xmlns:a16="http://schemas.microsoft.com/office/drawing/2014/main" id="{AB4A40A6-4313-5A6E-C427-FE2354EB7F4B}"/>
              </a:ext>
            </a:extLst>
          </p:cNvPr>
          <p:cNvGrpSpPr/>
          <p:nvPr/>
        </p:nvGrpSpPr>
        <p:grpSpPr>
          <a:xfrm>
            <a:off x="460145" y="1170075"/>
            <a:ext cx="8224154" cy="2054318"/>
            <a:chOff x="399330" y="1154884"/>
            <a:chExt cx="8345784" cy="2084700"/>
          </a:xfrm>
        </p:grpSpPr>
        <p:sp>
          <p:nvSpPr>
            <p:cNvPr id="7" name="Rectángulo 6">
              <a:extLst>
                <a:ext uri="{FF2B5EF4-FFF2-40B4-BE49-F238E27FC236}">
                  <a16:creationId xmlns:a16="http://schemas.microsoft.com/office/drawing/2014/main" id="{FF4566C5-8C9C-15A5-82A2-F9B70773E7E7}"/>
                </a:ext>
              </a:extLst>
            </p:cNvPr>
            <p:cNvSpPr/>
            <p:nvPr/>
          </p:nvSpPr>
          <p:spPr>
            <a:xfrm>
              <a:off x="8659536" y="315400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Rectángulo 15">
              <a:extLst>
                <a:ext uri="{FF2B5EF4-FFF2-40B4-BE49-F238E27FC236}">
                  <a16:creationId xmlns:a16="http://schemas.microsoft.com/office/drawing/2014/main" id="{92C05076-AE96-AF06-8912-558157E7E246}"/>
                </a:ext>
              </a:extLst>
            </p:cNvPr>
            <p:cNvSpPr/>
            <p:nvPr/>
          </p:nvSpPr>
          <p:spPr>
            <a:xfrm>
              <a:off x="399330" y="230979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5" name="Elipse 24">
              <a:extLst>
                <a:ext uri="{FF2B5EF4-FFF2-40B4-BE49-F238E27FC236}">
                  <a16:creationId xmlns:a16="http://schemas.microsoft.com/office/drawing/2014/main" id="{4169BFE3-6DE9-EA72-20E2-FF87433475AF}"/>
                </a:ext>
              </a:extLst>
            </p:cNvPr>
            <p:cNvSpPr/>
            <p:nvPr/>
          </p:nvSpPr>
          <p:spPr>
            <a:xfrm>
              <a:off x="676363" y="174820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6" name="Elipse 25">
              <a:extLst>
                <a:ext uri="{FF2B5EF4-FFF2-40B4-BE49-F238E27FC236}">
                  <a16:creationId xmlns:a16="http://schemas.microsoft.com/office/drawing/2014/main" id="{A56C3943-0BAD-6C11-CD8B-7AFFCFB8C9D2}"/>
                </a:ext>
              </a:extLst>
            </p:cNvPr>
            <p:cNvSpPr/>
            <p:nvPr/>
          </p:nvSpPr>
          <p:spPr>
            <a:xfrm>
              <a:off x="8343900" y="1558065"/>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7" name="Elipse 26">
              <a:extLst>
                <a:ext uri="{FF2B5EF4-FFF2-40B4-BE49-F238E27FC236}">
                  <a16:creationId xmlns:a16="http://schemas.microsoft.com/office/drawing/2014/main" id="{B074ABF9-2095-F913-6CF0-64D911337E4A}"/>
                </a:ext>
              </a:extLst>
            </p:cNvPr>
            <p:cNvSpPr/>
            <p:nvPr/>
          </p:nvSpPr>
          <p:spPr>
            <a:xfrm>
              <a:off x="8053339" y="1154884"/>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8" name="Picture 6" descr="19 Firebase Icons - Free in SVG, PNG, ICO - IconScout">
            <a:extLst>
              <a:ext uri="{FF2B5EF4-FFF2-40B4-BE49-F238E27FC236}">
                <a16:creationId xmlns:a16="http://schemas.microsoft.com/office/drawing/2014/main" id="{CECD509E-B406-E082-D885-BF1438E228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0404" y="208556"/>
            <a:ext cx="810347" cy="81034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3">
            <a:extLst>
              <a:ext uri="{FF2B5EF4-FFF2-40B4-BE49-F238E27FC236}">
                <a16:creationId xmlns:a16="http://schemas.microsoft.com/office/drawing/2014/main" id="{5C35C370-2EE8-C36D-840D-F1F438621064}"/>
              </a:ext>
            </a:extLst>
          </p:cNvPr>
          <p:cNvSpPr txBox="1">
            <a:spLocks/>
          </p:cNvSpPr>
          <p:nvPr/>
        </p:nvSpPr>
        <p:spPr>
          <a:xfrm>
            <a:off x="566054" y="2357586"/>
            <a:ext cx="8011886" cy="1158014"/>
          </a:xfrm>
          <a:prstGeom prst="rect">
            <a:avLst/>
          </a:prstGeom>
        </p:spPr>
        <p:txBody>
          <a:bodyPr vert="horz" lIns="91440" tIns="45720" rIns="91440" bIns="45720" rtlCol="0" anchor="t">
            <a:noAutofit/>
          </a:bodyPr>
          <a:lstStyle>
            <a:lvl1pPr algn="ctr" defTabSz="685800" rtl="0" eaLnBrk="1" latinLnBrk="0" hangingPunct="1">
              <a:lnSpc>
                <a:spcPct val="80000"/>
              </a:lnSpc>
              <a:spcBef>
                <a:spcPct val="0"/>
              </a:spcBef>
              <a:buNone/>
              <a:defRPr sz="5400" b="1" kern="1200">
                <a:solidFill>
                  <a:schemeClr val="tx1"/>
                </a:solidFill>
                <a:latin typeface="Staatliches" pitchFamily="2" charset="0"/>
                <a:ea typeface="+mj-ea"/>
                <a:cs typeface="+mj-cs"/>
              </a:defRPr>
            </a:lvl1pPr>
          </a:lstStyle>
          <a:p>
            <a:r>
              <a:rPr lang="en-US" dirty="0">
                <a:solidFill>
                  <a:schemeClr val="accent2">
                    <a:lumMod val="40000"/>
                    <a:lumOff val="60000"/>
                  </a:schemeClr>
                </a:solidFill>
              </a:rPr>
              <a:t>Language</a:t>
            </a:r>
            <a:r>
              <a:rPr lang="en-US" sz="4400" dirty="0"/>
              <a:t>.</a:t>
            </a:r>
            <a:r>
              <a:rPr lang="en-US" sz="4800" dirty="0"/>
              <a:t>wesamabadi.com</a:t>
            </a:r>
            <a:endParaRPr lang="en-US" dirty="0"/>
          </a:p>
        </p:txBody>
      </p:sp>
    </p:spTree>
    <p:extLst>
      <p:ext uri="{BB962C8B-B14F-4D97-AF65-F5344CB8AC3E}">
        <p14:creationId xmlns:p14="http://schemas.microsoft.com/office/powerpoint/2010/main" val="1679373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28"/>
                                            </p:tgtEl>
                                          </p:cBhvr>
                                          <p:by x="105000" y="105000"/>
                                        </p:animScale>
                                      </p:childTnLst>
                                    </p:cTn>
                                  </p:par>
                                  <p:par>
                                    <p:cTn id="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8" dur="4750" fill="hold"/>
                                            <p:tgtEl>
                                              <p:spTgt spid="14"/>
                                            </p:tgtEl>
                                            <p:attrNameLst>
                                              <p:attrName>ppt_x</p:attrName>
                                              <p:attrName>ppt_y</p:attrName>
                                            </p:attrNameLst>
                                          </p:cBhvr>
                                          <p:rCtr x="-3490" y="0"/>
                                        </p:animMotion>
                                      </p:childTnLst>
                                    </p:cTn>
                                  </p:par>
                                  <p:par>
                                    <p:cTn id="9" presetID="42" presetClass="path" presetSubtype="0" repeatCount="indefinite" accel="3636" decel="4000" autoRev="1" fill="hold" nodeType="withEffect">
                                      <p:stCondLst>
                                        <p:cond delay="100"/>
                                      </p:stCondLst>
                                      <p:childTnLst>
                                        <p:animMotion origin="layout" path="M -3.61111E-6 -3.08642E-6 L 0.00538 -0.01049 " pathEditMode="relative" rAng="0" ptsTypes="AA">
                                          <p:cBhvr>
                                            <p:cTn id="10" dur="4500" fill="hold"/>
                                            <p:tgtEl>
                                              <p:spTgt spid="2"/>
                                            </p:tgtEl>
                                            <p:attrNameLst>
                                              <p:attrName>ppt_x</p:attrName>
                                              <p:attrName>ppt_y</p:attrName>
                                            </p:attrNameLst>
                                          </p:cBhvr>
                                          <p:rCtr x="-226" y="741"/>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3500" fill="hold"/>
                                            <p:tgtEl>
                                              <p:spTgt spid="2"/>
                                            </p:tgtEl>
                                            <p:attrNameLst>
                                              <p:attrName>r</p:attrName>
                                            </p:attrNameLst>
                                          </p:cBhvr>
                                        </p:animRot>
                                      </p:childTnLst>
                                    </p:cTn>
                                  </p:par>
                                  <p:par>
                                    <p:cTn id="13" presetID="42" presetClass="path" presetSubtype="0" repeatCount="indefinite" accel="9000" decel="8000" autoRev="1" fill="hold" nodeType="withEffect">
                                      <p:stCondLst>
                                        <p:cond delay="100"/>
                                      </p:stCondLst>
                                      <p:childTnLst>
                                        <p:animMotion origin="layout" path="M -2.22222E-6 1.11111E-6 L 0.00677 -0.0179 " pathEditMode="relative" rAng="0" ptsTypes="AA">
                                          <p:cBhvr>
                                            <p:cTn id="14" dur="2750" fill="hold"/>
                                            <p:tgtEl>
                                              <p:spTgt spid="3"/>
                                            </p:tgtEl>
                                            <p:attrNameLst>
                                              <p:attrName>ppt_x</p:attrName>
                                              <p:attrName>ppt_y</p:attrName>
                                            </p:attrNameLst>
                                          </p:cBhvr>
                                          <p:rCtr x="330" y="-895"/>
                                        </p:animMotion>
                                      </p:childTnLst>
                                    </p:cTn>
                                  </p:par>
                                  <p:par>
                                    <p:cTn id="15" presetID="8" presetClass="emph" presetSubtype="0" repeatCount="indefinite" accel="2500" autoRev="1" fill="hold" nodeType="withEffect" p14:presetBounceEnd="3500">
                                      <p:stCondLst>
                                        <p:cond delay="0"/>
                                      </p:stCondLst>
                                      <p:childTnLst>
                                        <p:animRot by="300000" p14:bounceEnd="3500">
                                          <p:cBhvr>
                                            <p:cTn id="16" dur="6750" fill="hold"/>
                                            <p:tgtEl>
                                              <p:spTgt spid="3"/>
                                            </p:tgtEl>
                                            <p:attrNameLst>
                                              <p:attrName>r</p:attrName>
                                            </p:attrNameLst>
                                          </p:cBhvr>
                                        </p:animRot>
                                      </p:childTnLst>
                                    </p:cTn>
                                  </p:par>
                                  <p:par>
                                    <p:cTn id="17" presetID="42" presetClass="path" presetSubtype="0" repeatCount="indefinite" accel="3636" autoRev="1" fill="hold" nodeType="withEffect" p14:presetBounceEnd="5091">
                                      <p:stCondLst>
                                        <p:cond delay="100"/>
                                      </p:stCondLst>
                                      <p:childTnLst>
                                        <p:animMotion origin="layout" path="M -0.01545 0.01204 L -4.72222E-6 -2.71605E-6 " pathEditMode="relative" rAng="0" ptsTypes="AA" p14:bounceEnd="5091">
                                          <p:cBhvr>
                                            <p:cTn id="18" dur="3250" fill="hold"/>
                                            <p:tgtEl>
                                              <p:spTgt spid="6"/>
                                            </p:tgtEl>
                                            <p:attrNameLst>
                                              <p:attrName>ppt_x</p:attrName>
                                              <p:attrName>ppt_y</p:attrName>
                                            </p:attrNameLst>
                                          </p:cBhvr>
                                          <p:rCtr x="764" y="-617"/>
                                        </p:animMotion>
                                      </p:childTnLst>
                                    </p:cTn>
                                  </p:par>
                                  <p:par>
                                    <p:cTn id="19" presetID="8" presetClass="emph" presetSubtype="0" repeatCount="indefinite" accel="2500" autoRev="1" fill="hold" nodeType="withEffect" p14:presetBounceEnd="3500">
                                      <p:stCondLst>
                                        <p:cond delay="0"/>
                                      </p:stCondLst>
                                      <p:childTnLst>
                                        <p:animRot by="300000" p14:bounceEnd="3500">
                                          <p:cBhvr>
                                            <p:cTn id="20" dur="8250" fill="hold"/>
                                            <p:tgtEl>
                                              <p:spTgt spid="6"/>
                                            </p:tgtEl>
                                            <p:attrNameLst>
                                              <p:attrName>r</p:attrName>
                                            </p:attrNameLst>
                                          </p:cBhvr>
                                        </p:animRot>
                                      </p:childTnLst>
                                    </p:cTn>
                                  </p:par>
                                  <p:par>
                                    <p:cTn id="21" presetID="42" presetClass="path" presetSubtype="0" repeatCount="indefinite" accel="3636" autoRev="1" fill="hold" nodeType="withEffect" p14:presetBounceEnd="5091">
                                      <p:stCondLst>
                                        <p:cond delay="100"/>
                                      </p:stCondLst>
                                      <p:childTnLst>
                                        <p:animMotion origin="layout" path="M -0.02517 0.04229 L 5E-6 3.33333E-6 " pathEditMode="relative" rAng="0" ptsTypes="AA" p14:bounceEnd="5091">
                                          <p:cBhvr>
                                            <p:cTn id="22" dur="6750" fill="hold"/>
                                            <p:tgtEl>
                                              <p:spTgt spid="5"/>
                                            </p:tgtEl>
                                            <p:attrNameLst>
                                              <p:attrName>ppt_x</p:attrName>
                                              <p:attrName>ppt_y</p:attrName>
                                            </p:attrNameLst>
                                          </p:cBhvr>
                                          <p:rCtr x="781" y="-1728"/>
                                        </p:animMotion>
                                      </p:childTnLst>
                                    </p:cTn>
                                  </p:par>
                                  <p:par>
                                    <p:cTn id="23" presetID="8" presetClass="emph" presetSubtype="0" repeatCount="indefinite" accel="2500" autoRev="1" fill="hold" nodeType="withEffect" p14:presetBounceEnd="3500">
                                      <p:stCondLst>
                                        <p:cond delay="0"/>
                                      </p:stCondLst>
                                      <p:childTnLst>
                                        <p:animRot by="300000" p14:bounceEnd="3500">
                                          <p:cBhvr>
                                            <p:cTn id="24" dur="3500" fill="hold"/>
                                            <p:tgtEl>
                                              <p:spTgt spid="5"/>
                                            </p:tgtEl>
                                            <p:attrNameLst>
                                              <p:attrName>r</p:attrName>
                                            </p:attrNameLst>
                                          </p:cBhvr>
                                        </p:animRot>
                                      </p:childTnLst>
                                    </p:cTn>
                                  </p:par>
                                  <p:par>
                                    <p:cTn id="25" presetID="10" presetClass="entr" presetSubtype="0" fill="hold" grpId="0" nodeType="withEffect">
                                      <p:stCondLst>
                                        <p:cond delay="8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600"/>
                                            <p:tgtEl>
                                              <p:spTgt spid="4"/>
                                            </p:tgtEl>
                                          </p:cBhvr>
                                        </p:animEffect>
                                      </p:childTnLst>
                                    </p:cTn>
                                  </p:par>
                                  <p:par>
                                    <p:cTn id="28" presetID="10" presetClass="entr" presetSubtype="0" fill="hold" grpId="0" nodeType="withEffect">
                                      <p:stCondLst>
                                        <p:cond delay="80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16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28"/>
                                            </p:tgtEl>
                                          </p:cBhvr>
                                          <p:by x="105000" y="105000"/>
                                        </p:animScale>
                                      </p:childTnLst>
                                    </p:cTn>
                                  </p:par>
                                  <p:par>
                                    <p:cTn id="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8" dur="4750" fill="hold"/>
                                            <p:tgtEl>
                                              <p:spTgt spid="14"/>
                                            </p:tgtEl>
                                            <p:attrNameLst>
                                              <p:attrName>ppt_x</p:attrName>
                                              <p:attrName>ppt_y</p:attrName>
                                            </p:attrNameLst>
                                          </p:cBhvr>
                                          <p:rCtr x="-3490" y="0"/>
                                        </p:animMotion>
                                      </p:childTnLst>
                                    </p:cTn>
                                  </p:par>
                                  <p:par>
                                    <p:cTn id="9" presetID="42" presetClass="path" presetSubtype="0" repeatCount="indefinite" accel="3636" decel="4000" autoRev="1" fill="hold" nodeType="withEffect">
                                      <p:stCondLst>
                                        <p:cond delay="100"/>
                                      </p:stCondLst>
                                      <p:childTnLst>
                                        <p:animMotion origin="layout" path="M -3.61111E-6 -3.08642E-6 L 0.00538 -0.01049 " pathEditMode="relative" rAng="0" ptsTypes="AA">
                                          <p:cBhvr>
                                            <p:cTn id="10" dur="4500" fill="hold"/>
                                            <p:tgtEl>
                                              <p:spTgt spid="2"/>
                                            </p:tgtEl>
                                            <p:attrNameLst>
                                              <p:attrName>ppt_x</p:attrName>
                                              <p:attrName>ppt_y</p:attrName>
                                            </p:attrNameLst>
                                          </p:cBhvr>
                                          <p:rCtr x="-226" y="741"/>
                                        </p:animMotion>
                                      </p:childTnLst>
                                    </p:cTn>
                                  </p:par>
                                  <p:par>
                                    <p:cTn id="11" presetID="8" presetClass="emph" presetSubtype="0" repeatCount="indefinite" accel="2500" autoRev="1" fill="hold" nodeType="withEffect">
                                      <p:stCondLst>
                                        <p:cond delay="0"/>
                                      </p:stCondLst>
                                      <p:childTnLst>
                                        <p:animRot by="300000">
                                          <p:cBhvr>
                                            <p:cTn id="12" dur="3500" fill="hold"/>
                                            <p:tgtEl>
                                              <p:spTgt spid="2"/>
                                            </p:tgtEl>
                                            <p:attrNameLst>
                                              <p:attrName>r</p:attrName>
                                            </p:attrNameLst>
                                          </p:cBhvr>
                                        </p:animRot>
                                      </p:childTnLst>
                                    </p:cTn>
                                  </p:par>
                                  <p:par>
                                    <p:cTn id="13" presetID="42" presetClass="path" presetSubtype="0" repeatCount="indefinite" accel="9000" decel="8000" autoRev="1" fill="hold" nodeType="withEffect">
                                      <p:stCondLst>
                                        <p:cond delay="100"/>
                                      </p:stCondLst>
                                      <p:childTnLst>
                                        <p:animMotion origin="layout" path="M -2.22222E-6 1.11111E-6 L 0.00677 -0.0179 " pathEditMode="relative" rAng="0" ptsTypes="AA">
                                          <p:cBhvr>
                                            <p:cTn id="14" dur="2750" fill="hold"/>
                                            <p:tgtEl>
                                              <p:spTgt spid="3"/>
                                            </p:tgtEl>
                                            <p:attrNameLst>
                                              <p:attrName>ppt_x</p:attrName>
                                              <p:attrName>ppt_y</p:attrName>
                                            </p:attrNameLst>
                                          </p:cBhvr>
                                          <p:rCtr x="330" y="-895"/>
                                        </p:animMotion>
                                      </p:childTnLst>
                                    </p:cTn>
                                  </p:par>
                                  <p:par>
                                    <p:cTn id="15" presetID="8" presetClass="emph" presetSubtype="0" repeatCount="indefinite" accel="2500" autoRev="1" fill="hold" nodeType="withEffect">
                                      <p:stCondLst>
                                        <p:cond delay="0"/>
                                      </p:stCondLst>
                                      <p:childTnLst>
                                        <p:animRot by="300000">
                                          <p:cBhvr>
                                            <p:cTn id="16" dur="6750" fill="hold"/>
                                            <p:tgtEl>
                                              <p:spTgt spid="3"/>
                                            </p:tgtEl>
                                            <p:attrNameLst>
                                              <p:attrName>r</p:attrName>
                                            </p:attrNameLst>
                                          </p:cBhvr>
                                        </p:animRot>
                                      </p:childTnLst>
                                    </p:cTn>
                                  </p:par>
                                  <p:par>
                                    <p:cTn id="17" presetID="42" presetClass="path" presetSubtype="0" repeatCount="indefinite" accel="3636" autoRev="1" fill="hold" nodeType="withEffect">
                                      <p:stCondLst>
                                        <p:cond delay="100"/>
                                      </p:stCondLst>
                                      <p:childTnLst>
                                        <p:animMotion origin="layout" path="M -0.01545 0.01204 L -4.72222E-6 -2.71605E-6 " pathEditMode="relative" rAng="0" ptsTypes="AA">
                                          <p:cBhvr>
                                            <p:cTn id="18" dur="3250" fill="hold"/>
                                            <p:tgtEl>
                                              <p:spTgt spid="6"/>
                                            </p:tgtEl>
                                            <p:attrNameLst>
                                              <p:attrName>ppt_x</p:attrName>
                                              <p:attrName>ppt_y</p:attrName>
                                            </p:attrNameLst>
                                          </p:cBhvr>
                                          <p:rCtr x="764" y="-617"/>
                                        </p:animMotion>
                                      </p:childTnLst>
                                    </p:cTn>
                                  </p:par>
                                  <p:par>
                                    <p:cTn id="19" presetID="8" presetClass="emph" presetSubtype="0" repeatCount="indefinite" accel="2500" autoRev="1" fill="hold" nodeType="withEffect">
                                      <p:stCondLst>
                                        <p:cond delay="0"/>
                                      </p:stCondLst>
                                      <p:childTnLst>
                                        <p:animRot by="300000">
                                          <p:cBhvr>
                                            <p:cTn id="20" dur="8250" fill="hold"/>
                                            <p:tgtEl>
                                              <p:spTgt spid="6"/>
                                            </p:tgtEl>
                                            <p:attrNameLst>
                                              <p:attrName>r</p:attrName>
                                            </p:attrNameLst>
                                          </p:cBhvr>
                                        </p:animRot>
                                      </p:childTnLst>
                                    </p:cTn>
                                  </p:par>
                                  <p:par>
                                    <p:cTn id="21" presetID="42" presetClass="path" presetSubtype="0" repeatCount="indefinite" accel="3636" autoRev="1" fill="hold" nodeType="withEffect">
                                      <p:stCondLst>
                                        <p:cond delay="100"/>
                                      </p:stCondLst>
                                      <p:childTnLst>
                                        <p:animMotion origin="layout" path="M -0.02517 0.04229 L 5E-6 3.33333E-6 " pathEditMode="relative" rAng="0" ptsTypes="AA">
                                          <p:cBhvr>
                                            <p:cTn id="22" dur="6750" fill="hold"/>
                                            <p:tgtEl>
                                              <p:spTgt spid="5"/>
                                            </p:tgtEl>
                                            <p:attrNameLst>
                                              <p:attrName>ppt_x</p:attrName>
                                              <p:attrName>ppt_y</p:attrName>
                                            </p:attrNameLst>
                                          </p:cBhvr>
                                          <p:rCtr x="781" y="-1728"/>
                                        </p:animMotion>
                                      </p:childTnLst>
                                    </p:cTn>
                                  </p:par>
                                  <p:par>
                                    <p:cTn id="23" presetID="8" presetClass="emph" presetSubtype="0" repeatCount="indefinite" accel="2500" autoRev="1" fill="hold" nodeType="withEffect">
                                      <p:stCondLst>
                                        <p:cond delay="0"/>
                                      </p:stCondLst>
                                      <p:childTnLst>
                                        <p:animRot by="300000">
                                          <p:cBhvr>
                                            <p:cTn id="24" dur="3500" fill="hold"/>
                                            <p:tgtEl>
                                              <p:spTgt spid="5"/>
                                            </p:tgtEl>
                                            <p:attrNameLst>
                                              <p:attrName>r</p:attrName>
                                            </p:attrNameLst>
                                          </p:cBhvr>
                                        </p:animRot>
                                      </p:childTnLst>
                                    </p:cTn>
                                  </p:par>
                                  <p:par>
                                    <p:cTn id="25" presetID="10" presetClass="entr" presetSubtype="0" fill="hold" grpId="0" nodeType="withEffect">
                                      <p:stCondLst>
                                        <p:cond delay="8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600"/>
                                            <p:tgtEl>
                                              <p:spTgt spid="4"/>
                                            </p:tgtEl>
                                          </p:cBhvr>
                                        </p:animEffect>
                                      </p:childTnLst>
                                    </p:cTn>
                                  </p:par>
                                  <p:par>
                                    <p:cTn id="28" presetID="10" presetClass="entr" presetSubtype="0" fill="hold" grpId="0" nodeType="withEffect">
                                      <p:stCondLst>
                                        <p:cond delay="80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16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5852D6-A72B-4156-AF23-4EF48A92F51D}"/>
              </a:ext>
            </a:extLst>
          </p:cNvPr>
          <p:cNvSpPr>
            <a:spLocks noGrp="1"/>
          </p:cNvSpPr>
          <p:nvPr>
            <p:ph type="ctrTitle"/>
          </p:nvPr>
        </p:nvSpPr>
        <p:spPr>
          <a:xfrm>
            <a:off x="1800447" y="1730154"/>
            <a:ext cx="5543106" cy="1295503"/>
          </a:xfrm>
        </p:spPr>
        <p:txBody>
          <a:bodyPr/>
          <a:lstStyle/>
          <a:p>
            <a:r>
              <a:rPr lang="en-US" dirty="0"/>
              <a:t>THANKS!</a:t>
            </a:r>
          </a:p>
        </p:txBody>
      </p:sp>
      <p:sp>
        <p:nvSpPr>
          <p:cNvPr id="6" name="Text Placeholder 5">
            <a:extLst>
              <a:ext uri="{FF2B5EF4-FFF2-40B4-BE49-F238E27FC236}">
                <a16:creationId xmlns:a16="http://schemas.microsoft.com/office/drawing/2014/main" id="{6F57C05E-251A-466A-9E8F-A461251576CC}"/>
              </a:ext>
            </a:extLst>
          </p:cNvPr>
          <p:cNvSpPr>
            <a:spLocks noGrp="1"/>
          </p:cNvSpPr>
          <p:nvPr>
            <p:ph type="subTitle" idx="1"/>
          </p:nvPr>
        </p:nvSpPr>
        <p:spPr>
          <a:xfrm>
            <a:off x="2024473" y="2906202"/>
            <a:ext cx="5543106" cy="592805"/>
          </a:xfrm>
        </p:spPr>
        <p:txBody>
          <a:bodyPr/>
          <a:lstStyle/>
          <a:p>
            <a:r>
              <a:rPr lang="en-US" sz="3200" dirty="0">
                <a:latin typeface="Staatliches" pitchFamily="2" charset="0"/>
              </a:rPr>
              <a:t>Does anyone have any questions?</a:t>
            </a:r>
          </a:p>
        </p:txBody>
      </p:sp>
      <p:pic>
        <p:nvPicPr>
          <p:cNvPr id="38" name="Imagen 37" descr="Imagen que contiene Gráfico circular&#10;&#10;Descripción generada automáticamente">
            <a:extLst>
              <a:ext uri="{FF2B5EF4-FFF2-40B4-BE49-F238E27FC236}">
                <a16:creationId xmlns:a16="http://schemas.microsoft.com/office/drawing/2014/main" id="{18A62CD2-0788-808F-CEF6-8D729695A617}"/>
              </a:ext>
            </a:extLst>
          </p:cNvPr>
          <p:cNvPicPr>
            <a:picLocks noChangeAspect="1"/>
          </p:cNvPicPr>
          <p:nvPr/>
        </p:nvPicPr>
        <p:blipFill rotWithShape="1">
          <a:blip r:embed="rId3">
            <a:extLst>
              <a:ext uri="{28A0092B-C50C-407E-A947-70E740481C1C}">
                <a14:useLocalDpi xmlns:a14="http://schemas.microsoft.com/office/drawing/2010/main" val="0"/>
              </a:ext>
            </a:extLst>
          </a:blip>
          <a:srcRect l="7850" t="14258" r="3883" b="15917"/>
          <a:stretch/>
        </p:blipFill>
        <p:spPr>
          <a:xfrm rot="16320420">
            <a:off x="-274140" y="3025214"/>
            <a:ext cx="2253663" cy="1002803"/>
          </a:xfrm>
          <a:prstGeom prst="rect">
            <a:avLst/>
          </a:prstGeom>
        </p:spPr>
      </p:pic>
      <p:pic>
        <p:nvPicPr>
          <p:cNvPr id="39" name="Imagen 38" descr="Icono&#10;&#10;Descripción generada automáticamente">
            <a:extLst>
              <a:ext uri="{FF2B5EF4-FFF2-40B4-BE49-F238E27FC236}">
                <a16:creationId xmlns:a16="http://schemas.microsoft.com/office/drawing/2014/main" id="{7E85952E-7D63-2B59-7D43-3FD62EB423D7}"/>
              </a:ext>
            </a:extLst>
          </p:cNvPr>
          <p:cNvPicPr>
            <a:picLocks noChangeAspect="1"/>
          </p:cNvPicPr>
          <p:nvPr/>
        </p:nvPicPr>
        <p:blipFill rotWithShape="1">
          <a:blip r:embed="rId4">
            <a:extLst>
              <a:ext uri="{28A0092B-C50C-407E-A947-70E740481C1C}">
                <a14:useLocalDpi xmlns:a14="http://schemas.microsoft.com/office/drawing/2010/main" val="0"/>
              </a:ext>
            </a:extLst>
          </a:blip>
          <a:srcRect l="2783" t="14022" r="5733" b="13919"/>
          <a:stretch/>
        </p:blipFill>
        <p:spPr>
          <a:xfrm rot="18667738">
            <a:off x="440946" y="3729978"/>
            <a:ext cx="1512334" cy="670067"/>
          </a:xfrm>
          <a:prstGeom prst="rect">
            <a:avLst/>
          </a:prstGeom>
        </p:spPr>
      </p:pic>
      <p:pic>
        <p:nvPicPr>
          <p:cNvPr id="41" name="Imagen 40" descr="Patrón de fondo&#10;&#10;Descripción generada automáticamente con confianza baja">
            <a:extLst>
              <a:ext uri="{FF2B5EF4-FFF2-40B4-BE49-F238E27FC236}">
                <a16:creationId xmlns:a16="http://schemas.microsoft.com/office/drawing/2014/main" id="{FC2DFC9E-C977-A106-7C5D-9039FF40ECDA}"/>
              </a:ext>
            </a:extLst>
          </p:cNvPr>
          <p:cNvPicPr>
            <a:picLocks noChangeAspect="1"/>
          </p:cNvPicPr>
          <p:nvPr/>
        </p:nvPicPr>
        <p:blipFill rotWithShape="1">
          <a:blip r:embed="rId5">
            <a:extLst>
              <a:ext uri="{28A0092B-C50C-407E-A947-70E740481C1C}">
                <a14:useLocalDpi xmlns:a14="http://schemas.microsoft.com/office/drawing/2010/main" val="0"/>
              </a:ext>
            </a:extLst>
          </a:blip>
          <a:srcRect l="40200" t="16723" r="2755" b="16857"/>
          <a:stretch/>
        </p:blipFill>
        <p:spPr>
          <a:xfrm>
            <a:off x="-308610" y="3509744"/>
            <a:ext cx="2603445" cy="1705129"/>
          </a:xfrm>
          <a:prstGeom prst="rect">
            <a:avLst/>
          </a:prstGeom>
        </p:spPr>
      </p:pic>
      <p:pic>
        <p:nvPicPr>
          <p:cNvPr id="42" name="Imagen 41" descr="Icono&#10;&#10;Descripción generada automáticamente">
            <a:extLst>
              <a:ext uri="{FF2B5EF4-FFF2-40B4-BE49-F238E27FC236}">
                <a16:creationId xmlns:a16="http://schemas.microsoft.com/office/drawing/2014/main" id="{68A2F5C5-A623-D26C-4888-0BD2E5D83E64}"/>
              </a:ext>
            </a:extLst>
          </p:cNvPr>
          <p:cNvPicPr>
            <a:picLocks noChangeAspect="1"/>
          </p:cNvPicPr>
          <p:nvPr/>
        </p:nvPicPr>
        <p:blipFill rotWithShape="1">
          <a:blip r:embed="rId6">
            <a:extLst>
              <a:ext uri="{28A0092B-C50C-407E-A947-70E740481C1C}">
                <a14:useLocalDpi xmlns:a14="http://schemas.microsoft.com/office/drawing/2010/main" val="0"/>
              </a:ext>
            </a:extLst>
          </a:blip>
          <a:srcRect l="42681" t="24065" r="2121" b="25099"/>
          <a:stretch/>
        </p:blipFill>
        <p:spPr>
          <a:xfrm>
            <a:off x="-329784" y="4334469"/>
            <a:ext cx="2061553" cy="1067983"/>
          </a:xfrm>
          <a:prstGeom prst="rect">
            <a:avLst/>
          </a:prstGeom>
        </p:spPr>
      </p:pic>
      <p:pic>
        <p:nvPicPr>
          <p:cNvPr id="48" name="Imagen 47" descr="Forma&#10;&#10;Descripción generada automáticamente">
            <a:extLst>
              <a:ext uri="{FF2B5EF4-FFF2-40B4-BE49-F238E27FC236}">
                <a16:creationId xmlns:a16="http://schemas.microsoft.com/office/drawing/2014/main" id="{DF57C511-9FA9-BD6A-9E9B-48CD0FB9A0D6}"/>
              </a:ext>
            </a:extLst>
          </p:cNvPr>
          <p:cNvPicPr>
            <a:picLocks noChangeAspect="1"/>
          </p:cNvPicPr>
          <p:nvPr/>
        </p:nvPicPr>
        <p:blipFill rotWithShape="1">
          <a:blip r:embed="rId7">
            <a:extLst>
              <a:ext uri="{28A0092B-C50C-407E-A947-70E740481C1C}">
                <a14:useLocalDpi xmlns:a14="http://schemas.microsoft.com/office/drawing/2010/main" val="0"/>
              </a:ext>
            </a:extLst>
          </a:blip>
          <a:srcRect l="6337" t="11190" r="6996" b="12346"/>
          <a:stretch/>
        </p:blipFill>
        <p:spPr>
          <a:xfrm>
            <a:off x="8185692" y="4227212"/>
            <a:ext cx="1097627" cy="544726"/>
          </a:xfrm>
          <a:prstGeom prst="rect">
            <a:avLst/>
          </a:prstGeom>
        </p:spPr>
      </p:pic>
      <p:pic>
        <p:nvPicPr>
          <p:cNvPr id="52" name="Imagen 51" descr="Forma&#10;&#10;Descripción generada automáticamente">
            <a:extLst>
              <a:ext uri="{FF2B5EF4-FFF2-40B4-BE49-F238E27FC236}">
                <a16:creationId xmlns:a16="http://schemas.microsoft.com/office/drawing/2014/main" id="{3A18B6AC-9A4C-A208-03DA-A9F628161386}"/>
              </a:ext>
            </a:extLst>
          </p:cNvPr>
          <p:cNvPicPr>
            <a:picLocks noChangeAspect="1"/>
          </p:cNvPicPr>
          <p:nvPr/>
        </p:nvPicPr>
        <p:blipFill rotWithShape="1">
          <a:blip r:embed="rId7">
            <a:extLst>
              <a:ext uri="{28A0092B-C50C-407E-A947-70E740481C1C}">
                <a14:useLocalDpi xmlns:a14="http://schemas.microsoft.com/office/drawing/2010/main" val="0"/>
              </a:ext>
            </a:extLst>
          </a:blip>
          <a:srcRect l="6337" t="11190" r="6996" b="12346"/>
          <a:stretch/>
        </p:blipFill>
        <p:spPr>
          <a:xfrm flipH="1">
            <a:off x="-1143478" y="498795"/>
            <a:ext cx="2286955" cy="1134961"/>
          </a:xfrm>
          <a:prstGeom prst="rect">
            <a:avLst/>
          </a:prstGeom>
        </p:spPr>
      </p:pic>
      <p:pic>
        <p:nvPicPr>
          <p:cNvPr id="57" name="Imagen 56" descr="Círculo&#10;&#10;Descripción generada automáticamente">
            <a:extLst>
              <a:ext uri="{FF2B5EF4-FFF2-40B4-BE49-F238E27FC236}">
                <a16:creationId xmlns:a16="http://schemas.microsoft.com/office/drawing/2014/main" id="{31E474B0-7570-5370-CBD4-98C23DA1AFF3}"/>
              </a:ext>
            </a:extLst>
          </p:cNvPr>
          <p:cNvPicPr>
            <a:picLocks noChangeAspect="1"/>
          </p:cNvPicPr>
          <p:nvPr/>
        </p:nvPicPr>
        <p:blipFill rotWithShape="1">
          <a:blip r:embed="rId8">
            <a:extLst>
              <a:ext uri="{28A0092B-C50C-407E-A947-70E740481C1C}">
                <a14:useLocalDpi xmlns:a14="http://schemas.microsoft.com/office/drawing/2010/main" val="0"/>
              </a:ext>
            </a:extLst>
          </a:blip>
          <a:srcRect l="26300" t="6535" r="24866" b="6900"/>
          <a:stretch/>
        </p:blipFill>
        <p:spPr>
          <a:xfrm flipH="1">
            <a:off x="7565813" y="498795"/>
            <a:ext cx="673689" cy="671753"/>
          </a:xfrm>
          <a:prstGeom prst="rect">
            <a:avLst/>
          </a:prstGeom>
        </p:spPr>
      </p:pic>
      <p:grpSp>
        <p:nvGrpSpPr>
          <p:cNvPr id="17" name="Grupo 16">
            <a:extLst>
              <a:ext uri="{FF2B5EF4-FFF2-40B4-BE49-F238E27FC236}">
                <a16:creationId xmlns:a16="http://schemas.microsoft.com/office/drawing/2014/main" id="{2F59F330-ABA0-4E56-FC8D-5376F87D57E8}"/>
              </a:ext>
            </a:extLst>
          </p:cNvPr>
          <p:cNvGrpSpPr/>
          <p:nvPr/>
        </p:nvGrpSpPr>
        <p:grpSpPr>
          <a:xfrm>
            <a:off x="1018726" y="834391"/>
            <a:ext cx="7230453" cy="3329978"/>
            <a:chOff x="851471" y="758471"/>
            <a:chExt cx="7560142" cy="3481817"/>
          </a:xfrm>
        </p:grpSpPr>
        <p:sp>
          <p:nvSpPr>
            <p:cNvPr id="2" name="Elipse 1">
              <a:extLst>
                <a:ext uri="{FF2B5EF4-FFF2-40B4-BE49-F238E27FC236}">
                  <a16:creationId xmlns:a16="http://schemas.microsoft.com/office/drawing/2014/main" id="{ABC6917F-4E3A-07D4-E7EE-B5F015BABAF4}"/>
                </a:ext>
              </a:extLst>
            </p:cNvPr>
            <p:cNvSpPr/>
            <p:nvPr/>
          </p:nvSpPr>
          <p:spPr>
            <a:xfrm>
              <a:off x="7427490" y="2831149"/>
              <a:ext cx="81089" cy="8108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Elipse 8">
              <a:extLst>
                <a:ext uri="{FF2B5EF4-FFF2-40B4-BE49-F238E27FC236}">
                  <a16:creationId xmlns:a16="http://schemas.microsoft.com/office/drawing/2014/main" id="{86138750-ED53-D2E9-B368-A6A1EC0350E4}"/>
                </a:ext>
              </a:extLst>
            </p:cNvPr>
            <p:cNvSpPr/>
            <p:nvPr/>
          </p:nvSpPr>
          <p:spPr>
            <a:xfrm>
              <a:off x="7754694" y="1655189"/>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94974263-006D-2E64-648F-B97B077BD1B7}"/>
                </a:ext>
              </a:extLst>
            </p:cNvPr>
            <p:cNvSpPr/>
            <p:nvPr/>
          </p:nvSpPr>
          <p:spPr>
            <a:xfrm>
              <a:off x="7826457" y="4087888"/>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2C6E4F72-7D13-365F-5DDB-4DC5C53628B9}"/>
                </a:ext>
              </a:extLst>
            </p:cNvPr>
            <p:cNvSpPr/>
            <p:nvPr/>
          </p:nvSpPr>
          <p:spPr>
            <a:xfrm>
              <a:off x="8330524" y="3898253"/>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0C048CFB-93D9-5577-BD05-300516818BD6}"/>
                </a:ext>
              </a:extLst>
            </p:cNvPr>
            <p:cNvSpPr/>
            <p:nvPr/>
          </p:nvSpPr>
          <p:spPr>
            <a:xfrm>
              <a:off x="1601671" y="758471"/>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35463EC2-2C83-B22A-DE80-FD8945D915FA}"/>
                </a:ext>
              </a:extLst>
            </p:cNvPr>
            <p:cNvSpPr/>
            <p:nvPr/>
          </p:nvSpPr>
          <p:spPr>
            <a:xfrm>
              <a:off x="851471" y="1908498"/>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5" name="Elipse 14">
              <a:extLst>
                <a:ext uri="{FF2B5EF4-FFF2-40B4-BE49-F238E27FC236}">
                  <a16:creationId xmlns:a16="http://schemas.microsoft.com/office/drawing/2014/main" id="{B66C466B-044C-9A8F-7F2A-2CC0CA255B87}"/>
                </a:ext>
              </a:extLst>
            </p:cNvPr>
            <p:cNvSpPr/>
            <p:nvPr/>
          </p:nvSpPr>
          <p:spPr>
            <a:xfrm>
              <a:off x="1805645" y="2690354"/>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2BC139CA-6E6A-C2B1-4C47-36FD4455A4D4}"/>
                </a:ext>
              </a:extLst>
            </p:cNvPr>
            <p:cNvSpPr/>
            <p:nvPr/>
          </p:nvSpPr>
          <p:spPr>
            <a:xfrm>
              <a:off x="2105799" y="2995885"/>
              <a:ext cx="110554" cy="1105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3" name="Rectangle 2">
            <a:extLst>
              <a:ext uri="{FF2B5EF4-FFF2-40B4-BE49-F238E27FC236}">
                <a16:creationId xmlns:a16="http://schemas.microsoft.com/office/drawing/2014/main" id="{3E227891-84D9-64B5-217D-4AFACC8C21D0}"/>
              </a:ext>
            </a:extLst>
          </p:cNvPr>
          <p:cNvSpPr/>
          <p:nvPr/>
        </p:nvSpPr>
        <p:spPr>
          <a:xfrm>
            <a:off x="2352513" y="4018614"/>
            <a:ext cx="4435442" cy="43485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337449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29000" decel="26000" autoRev="1" fill="hold" nodeType="withEffect">
                                      <p:stCondLst>
                                        <p:cond delay="0"/>
                                      </p:stCondLst>
                                      <p:childTnLst>
                                        <p:animMotion origin="layout" path="M 0 1.23457E-6 L 0.07135 0.00062 " pathEditMode="relative" rAng="0" ptsTypes="AA">
                                          <p:cBhvr>
                                            <p:cTn id="6" dur="7250" fill="hold"/>
                                            <p:tgtEl>
                                              <p:spTgt spid="52"/>
                                            </p:tgtEl>
                                            <p:attrNameLst>
                                              <p:attrName>ppt_x</p:attrName>
                                              <p:attrName>ppt_y</p:attrName>
                                            </p:attrNameLst>
                                          </p:cBhvr>
                                          <p:rCtr x="3559" y="31"/>
                                        </p:animMotion>
                                      </p:childTnLst>
                                    </p:cTn>
                                  </p:par>
                                  <p:par>
                                    <p:cTn id="7" presetID="6" presetClass="emph" presetSubtype="0" repeatCount="indefinite" autoRev="1" fill="hold" nodeType="withEffect" p14:presetBounceEnd="22000">
                                      <p:stCondLst>
                                        <p:cond delay="0"/>
                                      </p:stCondLst>
                                      <p:childTnLst>
                                        <p:animScale p14:bounceEnd="22000">
                                          <p:cBhvr>
                                            <p:cTn id="8" dur="6000" fill="hold"/>
                                            <p:tgtEl>
                                              <p:spTgt spid="17"/>
                                            </p:tgtEl>
                                          </p:cBhvr>
                                          <p:by x="105000" y="105000"/>
                                        </p:animScale>
                                      </p:childTnLst>
                                    </p:cTn>
                                  </p:par>
                                  <p:par>
                                    <p:cTn id="9"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0" dur="3250" fill="hold"/>
                                            <p:tgtEl>
                                              <p:spTgt spid="57"/>
                                            </p:tgtEl>
                                            <p:attrNameLst>
                                              <p:attrName>ppt_x</p:attrName>
                                              <p:attrName>ppt_y</p:attrName>
                                            </p:attrNameLst>
                                          </p:cBhvr>
                                          <p:rCtr x="0" y="3827"/>
                                        </p:animMotion>
                                      </p:childTnLst>
                                    </p:cTn>
                                  </p:par>
                                  <p:par>
                                    <p:cTn id="11" presetID="8" presetClass="emph" presetSubtype="0" repeatCount="indefinite" accel="8000" decel="9000" autoRev="1" fill="hold" nodeType="withEffect">
                                      <p:stCondLst>
                                        <p:cond delay="0"/>
                                      </p:stCondLst>
                                      <p:childTnLst>
                                        <p:animRot by="600000">
                                          <p:cBhvr>
                                            <p:cTn id="12" dur="4000" fill="hold"/>
                                            <p:tgtEl>
                                              <p:spTgt spid="38"/>
                                            </p:tgtEl>
                                            <p:attrNameLst>
                                              <p:attrName>r</p:attrName>
                                            </p:attrNameLst>
                                          </p:cBhvr>
                                        </p:animRot>
                                      </p:childTnLst>
                                    </p:cTn>
                                  </p:par>
                                  <p:par>
                                    <p:cTn id="13" presetID="42" presetClass="path" presetSubtype="0" repeatCount="indefinite" accel="8000" decel="9000" autoRev="1" fill="hold" nodeType="withEffect">
                                      <p:stCondLst>
                                        <p:cond delay="0"/>
                                      </p:stCondLst>
                                      <p:childTnLst>
                                        <p:animMotion origin="layout" path="M 2.22222E-6 -0.00185 L 2.22222E-6 0.03765 " pathEditMode="relative" rAng="0" ptsTypes="AA">
                                          <p:cBhvr>
                                            <p:cTn id="14" dur="4000" fill="hold"/>
                                            <p:tgtEl>
                                              <p:spTgt spid="38"/>
                                            </p:tgtEl>
                                            <p:attrNameLst>
                                              <p:attrName>ppt_x</p:attrName>
                                              <p:attrName>ppt_y</p:attrName>
                                            </p:attrNameLst>
                                          </p:cBhvr>
                                          <p:rCtr x="0" y="1975"/>
                                        </p:animMotion>
                                      </p:childTnLst>
                                    </p:cTn>
                                  </p:par>
                                  <p:par>
                                    <p:cTn id="15" presetID="8" presetClass="emph" presetSubtype="0" repeatCount="indefinite" accel="8000" decel="9000" autoRev="1" fill="hold" nodeType="withEffect">
                                      <p:stCondLst>
                                        <p:cond delay="0"/>
                                      </p:stCondLst>
                                      <p:childTnLst>
                                        <p:animRot by="600000">
                                          <p:cBhvr>
                                            <p:cTn id="16" dur="2500" fill="hold"/>
                                            <p:tgtEl>
                                              <p:spTgt spid="39"/>
                                            </p:tgtEl>
                                            <p:attrNameLst>
                                              <p:attrName>r</p:attrName>
                                            </p:attrNameLst>
                                          </p:cBhvr>
                                        </p:animRot>
                                      </p:childTnLst>
                                    </p:cTn>
                                  </p:par>
                                  <p:par>
                                    <p:cTn id="17" presetID="42" presetClass="path" presetSubtype="0" repeatCount="indefinite" accel="8000" decel="9000" autoRev="1" fill="hold" nodeType="withEffect">
                                      <p:stCondLst>
                                        <p:cond delay="0"/>
                                      </p:stCondLst>
                                      <p:childTnLst>
                                        <p:animMotion origin="layout" path="M -2.77778E-6 -0.00185 L -2.77778E-6 0.03766 " pathEditMode="relative" rAng="0" ptsTypes="AA">
                                          <p:cBhvr>
                                            <p:cTn id="18" dur="2750" fill="hold"/>
                                            <p:tgtEl>
                                              <p:spTgt spid="39"/>
                                            </p:tgtEl>
                                            <p:attrNameLst>
                                              <p:attrName>ppt_x</p:attrName>
                                              <p:attrName>ppt_y</p:attrName>
                                            </p:attrNameLst>
                                          </p:cBhvr>
                                          <p:rCtr x="0" y="1975"/>
                                        </p:animMotion>
                                      </p:childTnLst>
                                    </p:cTn>
                                  </p:par>
                                  <p:par>
                                    <p:cTn id="19" presetID="42" presetClass="path" presetSubtype="0" repeatCount="indefinite" accel="9000" decel="8000" autoRev="1" fill="hold" nodeType="withEffect">
                                      <p:stCondLst>
                                        <p:cond delay="100"/>
                                      </p:stCondLst>
                                      <p:childTnLst>
                                        <p:animMotion origin="layout" path="M 0.02378 0.0179 L 0.00191 0.05154 " pathEditMode="relative" rAng="0" ptsTypes="AA">
                                          <p:cBhvr>
                                            <p:cTn id="20" dur="4250" fill="hold"/>
                                            <p:tgtEl>
                                              <p:spTgt spid="41"/>
                                            </p:tgtEl>
                                            <p:attrNameLst>
                                              <p:attrName>ppt_x</p:attrName>
                                              <p:attrName>ppt_y</p:attrName>
                                            </p:attrNameLst>
                                          </p:cBhvr>
                                          <p:rCtr x="-1094" y="1667"/>
                                        </p:animMotion>
                                      </p:childTnLst>
                                    </p:cTn>
                                  </p:par>
                                  <p:par>
                                    <p:cTn id="21" presetID="8" presetClass="emph" presetSubtype="0" repeatCount="indefinite" accel="2500" autoRev="1" fill="hold" nodeType="withEffect" p14:presetBounceEnd="3500">
                                      <p:stCondLst>
                                        <p:cond delay="0"/>
                                      </p:stCondLst>
                                      <p:childTnLst>
                                        <p:animRot by="300000" p14:bounceEnd="3500">
                                          <p:cBhvr>
                                            <p:cTn id="22" dur="6750" fill="hold"/>
                                            <p:tgtEl>
                                              <p:spTgt spid="41"/>
                                            </p:tgtEl>
                                            <p:attrNameLst>
                                              <p:attrName>r</p:attrName>
                                            </p:attrNameLst>
                                          </p:cBhvr>
                                        </p:animRot>
                                      </p:childTnLst>
                                    </p:cTn>
                                  </p:par>
                                  <p:par>
                                    <p:cTn id="23" presetID="42" presetClass="path" presetSubtype="0" repeatCount="indefinite" accel="4727" decel="3636" autoRev="1" fill="hold" nodeType="withEffect">
                                      <p:stCondLst>
                                        <p:cond delay="100"/>
                                      </p:stCondLst>
                                      <p:childTnLst>
                                        <p:animMotion origin="layout" path="M 0.02378 0.0179 L 0.00191 0.05154 " pathEditMode="relative" rAng="0" ptsTypes="AA">
                                          <p:cBhvr>
                                            <p:cTn id="24" dur="2750" fill="hold"/>
                                            <p:tgtEl>
                                              <p:spTgt spid="42"/>
                                            </p:tgtEl>
                                            <p:attrNameLst>
                                              <p:attrName>ppt_x</p:attrName>
                                              <p:attrName>ppt_y</p:attrName>
                                            </p:attrNameLst>
                                          </p:cBhvr>
                                          <p:rCtr x="-1094" y="1667"/>
                                        </p:animMotion>
                                      </p:childTnLst>
                                    </p:cTn>
                                  </p:par>
                                  <p:par>
                                    <p:cTn id="25" presetID="8" presetClass="emph" presetSubtype="0" repeatCount="indefinite" accel="1405" decel="1081" autoRev="1" fill="hold" nodeType="withEffect">
                                      <p:stCondLst>
                                        <p:cond delay="0"/>
                                      </p:stCondLst>
                                      <p:childTnLst>
                                        <p:animRot by="300000">
                                          <p:cBhvr>
                                            <p:cTn id="26" dur="9250" fill="hold"/>
                                            <p:tgtEl>
                                              <p:spTgt spid="42"/>
                                            </p:tgtEl>
                                            <p:attrNameLst>
                                              <p:attrName>r</p:attrName>
                                            </p:attrNameLst>
                                          </p:cBhvr>
                                        </p:animRot>
                                      </p:childTnLst>
                                    </p:cTn>
                                  </p:par>
                                  <p:par>
                                    <p:cTn id="2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28" dur="4750" fill="hold"/>
                                            <p:tgtEl>
                                              <p:spTgt spid="48"/>
                                            </p:tgtEl>
                                            <p:attrNameLst>
                                              <p:attrName>ppt_x</p:attrName>
                                              <p:attrName>ppt_y</p:attrName>
                                            </p:attrNameLst>
                                          </p:cBhvr>
                                          <p:rCtr x="-3490" y="0"/>
                                        </p:animMotion>
                                      </p:childTnLst>
                                    </p:cTn>
                                  </p:par>
                                  <p:par>
                                    <p:cTn id="29" presetID="10" presetClass="entr" presetSubtype="0" fill="hold" grpId="0" nodeType="withEffect">
                                      <p:stCondLst>
                                        <p:cond delay="80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600"/>
                                            <p:tgtEl>
                                              <p:spTgt spid="4"/>
                                            </p:tgtEl>
                                          </p:cBhvr>
                                        </p:animEffect>
                                      </p:childTnLst>
                                    </p:cTn>
                                  </p:par>
                                  <p:par>
                                    <p:cTn id="32" presetID="10" presetClass="entr" presetSubtype="0" fill="hold" grpId="0" nodeType="withEffect">
                                      <p:stCondLst>
                                        <p:cond delay="110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12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29000" decel="26000" autoRev="1" fill="hold" nodeType="withEffect">
                                      <p:stCondLst>
                                        <p:cond delay="0"/>
                                      </p:stCondLst>
                                      <p:childTnLst>
                                        <p:animMotion origin="layout" path="M 0 1.23457E-6 L 0.07135 0.00062 " pathEditMode="relative" rAng="0" ptsTypes="AA">
                                          <p:cBhvr>
                                            <p:cTn id="6" dur="7250" fill="hold"/>
                                            <p:tgtEl>
                                              <p:spTgt spid="52"/>
                                            </p:tgtEl>
                                            <p:attrNameLst>
                                              <p:attrName>ppt_x</p:attrName>
                                              <p:attrName>ppt_y</p:attrName>
                                            </p:attrNameLst>
                                          </p:cBhvr>
                                          <p:rCtr x="3559" y="31"/>
                                        </p:animMotion>
                                      </p:childTnLst>
                                    </p:cTn>
                                  </p:par>
                                  <p:par>
                                    <p:cTn id="7" presetID="6" presetClass="emph" presetSubtype="0" repeatCount="indefinite" autoRev="1" fill="hold" nodeType="withEffect">
                                      <p:stCondLst>
                                        <p:cond delay="0"/>
                                      </p:stCondLst>
                                      <p:childTnLst>
                                        <p:animScale>
                                          <p:cBhvr>
                                            <p:cTn id="8" dur="6000" fill="hold"/>
                                            <p:tgtEl>
                                              <p:spTgt spid="17"/>
                                            </p:tgtEl>
                                          </p:cBhvr>
                                          <p:by x="105000" y="105000"/>
                                        </p:animScale>
                                      </p:childTnLst>
                                    </p:cTn>
                                  </p:par>
                                  <p:par>
                                    <p:cTn id="9"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0" dur="3250" fill="hold"/>
                                            <p:tgtEl>
                                              <p:spTgt spid="57"/>
                                            </p:tgtEl>
                                            <p:attrNameLst>
                                              <p:attrName>ppt_x</p:attrName>
                                              <p:attrName>ppt_y</p:attrName>
                                            </p:attrNameLst>
                                          </p:cBhvr>
                                          <p:rCtr x="0" y="3827"/>
                                        </p:animMotion>
                                      </p:childTnLst>
                                    </p:cTn>
                                  </p:par>
                                  <p:par>
                                    <p:cTn id="11" presetID="8" presetClass="emph" presetSubtype="0" repeatCount="indefinite" accel="8000" decel="9000" autoRev="1" fill="hold" nodeType="withEffect">
                                      <p:stCondLst>
                                        <p:cond delay="0"/>
                                      </p:stCondLst>
                                      <p:childTnLst>
                                        <p:animRot by="600000">
                                          <p:cBhvr>
                                            <p:cTn id="12" dur="4000" fill="hold"/>
                                            <p:tgtEl>
                                              <p:spTgt spid="38"/>
                                            </p:tgtEl>
                                            <p:attrNameLst>
                                              <p:attrName>r</p:attrName>
                                            </p:attrNameLst>
                                          </p:cBhvr>
                                        </p:animRot>
                                      </p:childTnLst>
                                    </p:cTn>
                                  </p:par>
                                  <p:par>
                                    <p:cTn id="13" presetID="42" presetClass="path" presetSubtype="0" repeatCount="indefinite" accel="8000" decel="9000" autoRev="1" fill="hold" nodeType="withEffect">
                                      <p:stCondLst>
                                        <p:cond delay="0"/>
                                      </p:stCondLst>
                                      <p:childTnLst>
                                        <p:animMotion origin="layout" path="M 2.22222E-6 -0.00185 L 2.22222E-6 0.03765 " pathEditMode="relative" rAng="0" ptsTypes="AA">
                                          <p:cBhvr>
                                            <p:cTn id="14" dur="4000" fill="hold"/>
                                            <p:tgtEl>
                                              <p:spTgt spid="38"/>
                                            </p:tgtEl>
                                            <p:attrNameLst>
                                              <p:attrName>ppt_x</p:attrName>
                                              <p:attrName>ppt_y</p:attrName>
                                            </p:attrNameLst>
                                          </p:cBhvr>
                                          <p:rCtr x="0" y="1975"/>
                                        </p:animMotion>
                                      </p:childTnLst>
                                    </p:cTn>
                                  </p:par>
                                  <p:par>
                                    <p:cTn id="15" presetID="8" presetClass="emph" presetSubtype="0" repeatCount="indefinite" accel="8000" decel="9000" autoRev="1" fill="hold" nodeType="withEffect">
                                      <p:stCondLst>
                                        <p:cond delay="0"/>
                                      </p:stCondLst>
                                      <p:childTnLst>
                                        <p:animRot by="600000">
                                          <p:cBhvr>
                                            <p:cTn id="16" dur="2500" fill="hold"/>
                                            <p:tgtEl>
                                              <p:spTgt spid="39"/>
                                            </p:tgtEl>
                                            <p:attrNameLst>
                                              <p:attrName>r</p:attrName>
                                            </p:attrNameLst>
                                          </p:cBhvr>
                                        </p:animRot>
                                      </p:childTnLst>
                                    </p:cTn>
                                  </p:par>
                                  <p:par>
                                    <p:cTn id="17" presetID="42" presetClass="path" presetSubtype="0" repeatCount="indefinite" accel="8000" decel="9000" autoRev="1" fill="hold" nodeType="withEffect">
                                      <p:stCondLst>
                                        <p:cond delay="0"/>
                                      </p:stCondLst>
                                      <p:childTnLst>
                                        <p:animMotion origin="layout" path="M -2.77778E-6 -0.00185 L -2.77778E-6 0.03766 " pathEditMode="relative" rAng="0" ptsTypes="AA">
                                          <p:cBhvr>
                                            <p:cTn id="18" dur="2750" fill="hold"/>
                                            <p:tgtEl>
                                              <p:spTgt spid="39"/>
                                            </p:tgtEl>
                                            <p:attrNameLst>
                                              <p:attrName>ppt_x</p:attrName>
                                              <p:attrName>ppt_y</p:attrName>
                                            </p:attrNameLst>
                                          </p:cBhvr>
                                          <p:rCtr x="0" y="1975"/>
                                        </p:animMotion>
                                      </p:childTnLst>
                                    </p:cTn>
                                  </p:par>
                                  <p:par>
                                    <p:cTn id="19" presetID="42" presetClass="path" presetSubtype="0" repeatCount="indefinite" accel="9000" decel="8000" autoRev="1" fill="hold" nodeType="withEffect">
                                      <p:stCondLst>
                                        <p:cond delay="100"/>
                                      </p:stCondLst>
                                      <p:childTnLst>
                                        <p:animMotion origin="layout" path="M 0.02378 0.0179 L 0.00191 0.05154 " pathEditMode="relative" rAng="0" ptsTypes="AA">
                                          <p:cBhvr>
                                            <p:cTn id="20" dur="4250" fill="hold"/>
                                            <p:tgtEl>
                                              <p:spTgt spid="41"/>
                                            </p:tgtEl>
                                            <p:attrNameLst>
                                              <p:attrName>ppt_x</p:attrName>
                                              <p:attrName>ppt_y</p:attrName>
                                            </p:attrNameLst>
                                          </p:cBhvr>
                                          <p:rCtr x="-1094" y="1667"/>
                                        </p:animMotion>
                                      </p:childTnLst>
                                    </p:cTn>
                                  </p:par>
                                  <p:par>
                                    <p:cTn id="21" presetID="8" presetClass="emph" presetSubtype="0" repeatCount="indefinite" accel="2500" autoRev="1" fill="hold" nodeType="withEffect">
                                      <p:stCondLst>
                                        <p:cond delay="0"/>
                                      </p:stCondLst>
                                      <p:childTnLst>
                                        <p:animRot by="300000">
                                          <p:cBhvr>
                                            <p:cTn id="22" dur="6750" fill="hold"/>
                                            <p:tgtEl>
                                              <p:spTgt spid="41"/>
                                            </p:tgtEl>
                                            <p:attrNameLst>
                                              <p:attrName>r</p:attrName>
                                            </p:attrNameLst>
                                          </p:cBhvr>
                                        </p:animRot>
                                      </p:childTnLst>
                                    </p:cTn>
                                  </p:par>
                                  <p:par>
                                    <p:cTn id="23" presetID="42" presetClass="path" presetSubtype="0" repeatCount="indefinite" accel="4727" decel="3636" autoRev="1" fill="hold" nodeType="withEffect">
                                      <p:stCondLst>
                                        <p:cond delay="100"/>
                                      </p:stCondLst>
                                      <p:childTnLst>
                                        <p:animMotion origin="layout" path="M 0.02378 0.0179 L 0.00191 0.05154 " pathEditMode="relative" rAng="0" ptsTypes="AA">
                                          <p:cBhvr>
                                            <p:cTn id="24" dur="2750" fill="hold"/>
                                            <p:tgtEl>
                                              <p:spTgt spid="42"/>
                                            </p:tgtEl>
                                            <p:attrNameLst>
                                              <p:attrName>ppt_x</p:attrName>
                                              <p:attrName>ppt_y</p:attrName>
                                            </p:attrNameLst>
                                          </p:cBhvr>
                                          <p:rCtr x="-1094" y="1667"/>
                                        </p:animMotion>
                                      </p:childTnLst>
                                    </p:cTn>
                                  </p:par>
                                  <p:par>
                                    <p:cTn id="25" presetID="8" presetClass="emph" presetSubtype="0" repeatCount="indefinite" accel="1405" decel="1081" autoRev="1" fill="hold" nodeType="withEffect">
                                      <p:stCondLst>
                                        <p:cond delay="0"/>
                                      </p:stCondLst>
                                      <p:childTnLst>
                                        <p:animRot by="300000">
                                          <p:cBhvr>
                                            <p:cTn id="26" dur="9250" fill="hold"/>
                                            <p:tgtEl>
                                              <p:spTgt spid="42"/>
                                            </p:tgtEl>
                                            <p:attrNameLst>
                                              <p:attrName>r</p:attrName>
                                            </p:attrNameLst>
                                          </p:cBhvr>
                                        </p:animRot>
                                      </p:childTnLst>
                                    </p:cTn>
                                  </p:par>
                                  <p:par>
                                    <p:cTn id="2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28" dur="4750" fill="hold"/>
                                            <p:tgtEl>
                                              <p:spTgt spid="48"/>
                                            </p:tgtEl>
                                            <p:attrNameLst>
                                              <p:attrName>ppt_x</p:attrName>
                                              <p:attrName>ppt_y</p:attrName>
                                            </p:attrNameLst>
                                          </p:cBhvr>
                                          <p:rCtr x="-3490" y="0"/>
                                        </p:animMotion>
                                      </p:childTnLst>
                                    </p:cTn>
                                  </p:par>
                                  <p:par>
                                    <p:cTn id="29" presetID="10" presetClass="entr" presetSubtype="0" fill="hold" grpId="0" nodeType="withEffect">
                                      <p:stCondLst>
                                        <p:cond delay="80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600"/>
                                            <p:tgtEl>
                                              <p:spTgt spid="4"/>
                                            </p:tgtEl>
                                          </p:cBhvr>
                                        </p:animEffect>
                                      </p:childTnLst>
                                    </p:cTn>
                                  </p:par>
                                  <p:par>
                                    <p:cTn id="32" presetID="10" presetClass="entr" presetSubtype="0" fill="hold" grpId="0" nodeType="withEffect">
                                      <p:stCondLst>
                                        <p:cond delay="110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12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ítulo 36">
            <a:extLst>
              <a:ext uri="{FF2B5EF4-FFF2-40B4-BE49-F238E27FC236}">
                <a16:creationId xmlns:a16="http://schemas.microsoft.com/office/drawing/2014/main" id="{7DF24580-C635-BC54-5775-8138269401CD}"/>
              </a:ext>
            </a:extLst>
          </p:cNvPr>
          <p:cNvSpPr>
            <a:spLocks noGrp="1"/>
          </p:cNvSpPr>
          <p:nvPr>
            <p:ph type="ctrTitle"/>
          </p:nvPr>
        </p:nvSpPr>
        <p:spPr>
          <a:xfrm>
            <a:off x="2030113" y="212457"/>
            <a:ext cx="5083773" cy="782862"/>
          </a:xfrm>
        </p:spPr>
        <p:txBody>
          <a:bodyPr/>
          <a:lstStyle/>
          <a:p>
            <a:r>
              <a:rPr lang="en-US" dirty="0"/>
              <a:t>Challenges</a:t>
            </a:r>
          </a:p>
        </p:txBody>
      </p:sp>
      <p:sp>
        <p:nvSpPr>
          <p:cNvPr id="39" name="Marcador de texto 38">
            <a:extLst>
              <a:ext uri="{FF2B5EF4-FFF2-40B4-BE49-F238E27FC236}">
                <a16:creationId xmlns:a16="http://schemas.microsoft.com/office/drawing/2014/main" id="{FD6CE995-2A72-A242-F5DC-BC7BC428A75A}"/>
              </a:ext>
            </a:extLst>
          </p:cNvPr>
          <p:cNvSpPr>
            <a:spLocks noGrp="1"/>
          </p:cNvSpPr>
          <p:nvPr>
            <p:ph type="body" idx="26"/>
          </p:nvPr>
        </p:nvSpPr>
        <p:spPr>
          <a:xfrm>
            <a:off x="1333537" y="2571750"/>
            <a:ext cx="1988314" cy="983027"/>
          </a:xfrm>
        </p:spPr>
        <p:txBody>
          <a:bodyPr/>
          <a:lstStyle/>
          <a:p>
            <a:r>
              <a:rPr lang="en-US" dirty="0"/>
              <a:t>Losing motivation</a:t>
            </a:r>
          </a:p>
        </p:txBody>
      </p:sp>
      <p:sp>
        <p:nvSpPr>
          <p:cNvPr id="41" name="Marcador de texto 40">
            <a:extLst>
              <a:ext uri="{FF2B5EF4-FFF2-40B4-BE49-F238E27FC236}">
                <a16:creationId xmlns:a16="http://schemas.microsoft.com/office/drawing/2014/main" id="{0B9AD482-0B21-5C17-71C1-4B9D6CF4AB6B}"/>
              </a:ext>
            </a:extLst>
          </p:cNvPr>
          <p:cNvSpPr>
            <a:spLocks noGrp="1"/>
          </p:cNvSpPr>
          <p:nvPr>
            <p:ph type="body" idx="28"/>
          </p:nvPr>
        </p:nvSpPr>
        <p:spPr>
          <a:xfrm>
            <a:off x="3389546" y="2201788"/>
            <a:ext cx="2578110" cy="1352989"/>
          </a:xfrm>
        </p:spPr>
        <p:txBody>
          <a:bodyPr/>
          <a:lstStyle/>
          <a:p>
            <a:r>
              <a:rPr lang="en-US" dirty="0"/>
              <a:t>Hard to track progress</a:t>
            </a:r>
          </a:p>
        </p:txBody>
      </p:sp>
      <p:sp>
        <p:nvSpPr>
          <p:cNvPr id="43" name="Marcador de texto 42">
            <a:extLst>
              <a:ext uri="{FF2B5EF4-FFF2-40B4-BE49-F238E27FC236}">
                <a16:creationId xmlns:a16="http://schemas.microsoft.com/office/drawing/2014/main" id="{CB3CE7EF-5F2F-0EAD-4DFC-6752E44EEDDB}"/>
              </a:ext>
            </a:extLst>
          </p:cNvPr>
          <p:cNvSpPr>
            <a:spLocks noGrp="1"/>
          </p:cNvSpPr>
          <p:nvPr>
            <p:ph type="body" idx="30"/>
          </p:nvPr>
        </p:nvSpPr>
        <p:spPr/>
        <p:txBody>
          <a:bodyPr/>
          <a:lstStyle/>
          <a:p>
            <a:r>
              <a:rPr lang="en-US" dirty="0"/>
              <a:t>Lack of resources.</a:t>
            </a:r>
          </a:p>
        </p:txBody>
      </p:sp>
      <p:grpSp>
        <p:nvGrpSpPr>
          <p:cNvPr id="112" name="Google Shape;9135;p18">
            <a:extLst>
              <a:ext uri="{FF2B5EF4-FFF2-40B4-BE49-F238E27FC236}">
                <a16:creationId xmlns:a16="http://schemas.microsoft.com/office/drawing/2014/main" id="{C838D48F-73C1-0621-33FD-700F06E0F002}"/>
              </a:ext>
            </a:extLst>
          </p:cNvPr>
          <p:cNvGrpSpPr/>
          <p:nvPr/>
        </p:nvGrpSpPr>
        <p:grpSpPr>
          <a:xfrm>
            <a:off x="4324782" y="1692198"/>
            <a:ext cx="539437" cy="539392"/>
            <a:chOff x="-44914800" y="2342000"/>
            <a:chExt cx="300900" cy="300875"/>
          </a:xfrm>
          <a:solidFill>
            <a:schemeClr val="tx2"/>
          </a:solidFill>
        </p:grpSpPr>
        <p:sp>
          <p:nvSpPr>
            <p:cNvPr id="113" name="Google Shape;9136;p18">
              <a:extLst>
                <a:ext uri="{FF2B5EF4-FFF2-40B4-BE49-F238E27FC236}">
                  <a16:creationId xmlns:a16="http://schemas.microsoft.com/office/drawing/2014/main" id="{18A58800-FB2F-3044-F4DC-CEAD6312C28B}"/>
                </a:ext>
              </a:extLst>
            </p:cNvPr>
            <p:cNvSpPr/>
            <p:nvPr/>
          </p:nvSpPr>
          <p:spPr>
            <a:xfrm>
              <a:off x="-44914800" y="2342000"/>
              <a:ext cx="300900" cy="300875"/>
            </a:xfrm>
            <a:custGeom>
              <a:avLst/>
              <a:gdLst/>
              <a:ahLst/>
              <a:cxnLst/>
              <a:rect l="l" t="t" r="r" b="b"/>
              <a:pathLst>
                <a:path w="12036" h="12035" extrusionOk="0">
                  <a:moveTo>
                    <a:pt x="1450" y="725"/>
                  </a:moveTo>
                  <a:lnTo>
                    <a:pt x="1450" y="1418"/>
                  </a:lnTo>
                  <a:lnTo>
                    <a:pt x="725" y="1418"/>
                  </a:lnTo>
                  <a:lnTo>
                    <a:pt x="725" y="725"/>
                  </a:lnTo>
                  <a:close/>
                  <a:moveTo>
                    <a:pt x="11311" y="725"/>
                  </a:moveTo>
                  <a:lnTo>
                    <a:pt x="11311" y="1418"/>
                  </a:lnTo>
                  <a:lnTo>
                    <a:pt x="10618" y="1418"/>
                  </a:lnTo>
                  <a:lnTo>
                    <a:pt x="10618" y="725"/>
                  </a:lnTo>
                  <a:close/>
                  <a:moveTo>
                    <a:pt x="9893" y="1418"/>
                  </a:moveTo>
                  <a:lnTo>
                    <a:pt x="9893" y="1796"/>
                  </a:lnTo>
                  <a:cubicBezTo>
                    <a:pt x="9893" y="1985"/>
                    <a:pt x="10051" y="2142"/>
                    <a:pt x="10240" y="2142"/>
                  </a:cubicBezTo>
                  <a:lnTo>
                    <a:pt x="10618" y="2142"/>
                  </a:lnTo>
                  <a:lnTo>
                    <a:pt x="10618" y="9893"/>
                  </a:lnTo>
                  <a:lnTo>
                    <a:pt x="10240" y="9893"/>
                  </a:lnTo>
                  <a:cubicBezTo>
                    <a:pt x="10051" y="9893"/>
                    <a:pt x="9893" y="10050"/>
                    <a:pt x="9893" y="10239"/>
                  </a:cubicBezTo>
                  <a:lnTo>
                    <a:pt x="9893" y="10617"/>
                  </a:lnTo>
                  <a:lnTo>
                    <a:pt x="2143" y="10617"/>
                  </a:lnTo>
                  <a:lnTo>
                    <a:pt x="2143" y="10239"/>
                  </a:lnTo>
                  <a:cubicBezTo>
                    <a:pt x="2143" y="10050"/>
                    <a:pt x="1985" y="9893"/>
                    <a:pt x="1796" y="9893"/>
                  </a:cubicBezTo>
                  <a:lnTo>
                    <a:pt x="1450" y="9893"/>
                  </a:lnTo>
                  <a:lnTo>
                    <a:pt x="1450" y="2142"/>
                  </a:lnTo>
                  <a:lnTo>
                    <a:pt x="1796" y="2142"/>
                  </a:lnTo>
                  <a:cubicBezTo>
                    <a:pt x="1985" y="2142"/>
                    <a:pt x="2143" y="1985"/>
                    <a:pt x="2143" y="1796"/>
                  </a:cubicBezTo>
                  <a:lnTo>
                    <a:pt x="2143" y="1418"/>
                  </a:lnTo>
                  <a:close/>
                  <a:moveTo>
                    <a:pt x="1418" y="10617"/>
                  </a:moveTo>
                  <a:lnTo>
                    <a:pt x="1418" y="11310"/>
                  </a:lnTo>
                  <a:lnTo>
                    <a:pt x="725" y="11310"/>
                  </a:lnTo>
                  <a:lnTo>
                    <a:pt x="725" y="10617"/>
                  </a:lnTo>
                  <a:close/>
                  <a:moveTo>
                    <a:pt x="11311" y="10617"/>
                  </a:moveTo>
                  <a:lnTo>
                    <a:pt x="11311" y="11310"/>
                  </a:lnTo>
                  <a:lnTo>
                    <a:pt x="10618" y="11310"/>
                  </a:lnTo>
                  <a:lnTo>
                    <a:pt x="10618" y="10617"/>
                  </a:lnTo>
                  <a:close/>
                  <a:moveTo>
                    <a:pt x="379" y="0"/>
                  </a:moveTo>
                  <a:cubicBezTo>
                    <a:pt x="158" y="0"/>
                    <a:pt x="1" y="158"/>
                    <a:pt x="1" y="378"/>
                  </a:cubicBezTo>
                  <a:lnTo>
                    <a:pt x="1" y="1764"/>
                  </a:lnTo>
                  <a:cubicBezTo>
                    <a:pt x="1" y="1985"/>
                    <a:pt x="158" y="2142"/>
                    <a:pt x="379" y="2142"/>
                  </a:cubicBezTo>
                  <a:lnTo>
                    <a:pt x="725" y="2142"/>
                  </a:lnTo>
                  <a:lnTo>
                    <a:pt x="725" y="9893"/>
                  </a:lnTo>
                  <a:lnTo>
                    <a:pt x="379" y="9893"/>
                  </a:lnTo>
                  <a:cubicBezTo>
                    <a:pt x="158" y="9893"/>
                    <a:pt x="1" y="10050"/>
                    <a:pt x="1" y="10239"/>
                  </a:cubicBezTo>
                  <a:lnTo>
                    <a:pt x="1" y="11657"/>
                  </a:lnTo>
                  <a:cubicBezTo>
                    <a:pt x="1" y="11877"/>
                    <a:pt x="158" y="12035"/>
                    <a:pt x="379" y="12035"/>
                  </a:cubicBezTo>
                  <a:lnTo>
                    <a:pt x="1796" y="12035"/>
                  </a:lnTo>
                  <a:cubicBezTo>
                    <a:pt x="1985" y="12035"/>
                    <a:pt x="2143" y="11877"/>
                    <a:pt x="2143" y="11657"/>
                  </a:cubicBezTo>
                  <a:lnTo>
                    <a:pt x="2143" y="11310"/>
                  </a:lnTo>
                  <a:lnTo>
                    <a:pt x="9893" y="11310"/>
                  </a:lnTo>
                  <a:lnTo>
                    <a:pt x="9893" y="11657"/>
                  </a:lnTo>
                  <a:cubicBezTo>
                    <a:pt x="9893" y="11877"/>
                    <a:pt x="10051" y="12035"/>
                    <a:pt x="10240" y="12035"/>
                  </a:cubicBezTo>
                  <a:lnTo>
                    <a:pt x="11657" y="12035"/>
                  </a:lnTo>
                  <a:cubicBezTo>
                    <a:pt x="11878" y="12035"/>
                    <a:pt x="12036" y="11877"/>
                    <a:pt x="12036" y="11657"/>
                  </a:cubicBezTo>
                  <a:lnTo>
                    <a:pt x="12036" y="10239"/>
                  </a:lnTo>
                  <a:cubicBezTo>
                    <a:pt x="12036" y="10050"/>
                    <a:pt x="11878" y="9893"/>
                    <a:pt x="11657" y="9893"/>
                  </a:cubicBezTo>
                  <a:lnTo>
                    <a:pt x="11311" y="9893"/>
                  </a:lnTo>
                  <a:lnTo>
                    <a:pt x="11311" y="2142"/>
                  </a:lnTo>
                  <a:lnTo>
                    <a:pt x="11657" y="2142"/>
                  </a:lnTo>
                  <a:cubicBezTo>
                    <a:pt x="11878" y="2142"/>
                    <a:pt x="12036" y="1985"/>
                    <a:pt x="12036" y="1764"/>
                  </a:cubicBezTo>
                  <a:lnTo>
                    <a:pt x="12036" y="378"/>
                  </a:lnTo>
                  <a:cubicBezTo>
                    <a:pt x="12036" y="158"/>
                    <a:pt x="11878" y="0"/>
                    <a:pt x="11657" y="0"/>
                  </a:cubicBezTo>
                  <a:lnTo>
                    <a:pt x="10240" y="0"/>
                  </a:lnTo>
                  <a:cubicBezTo>
                    <a:pt x="10051" y="0"/>
                    <a:pt x="9893" y="158"/>
                    <a:pt x="9893" y="378"/>
                  </a:cubicBezTo>
                  <a:lnTo>
                    <a:pt x="9893" y="725"/>
                  </a:lnTo>
                  <a:lnTo>
                    <a:pt x="2143" y="725"/>
                  </a:lnTo>
                  <a:lnTo>
                    <a:pt x="2143" y="378"/>
                  </a:lnTo>
                  <a:cubicBezTo>
                    <a:pt x="2143" y="158"/>
                    <a:pt x="1985" y="0"/>
                    <a:pt x="179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 name="Google Shape;9137;p18">
              <a:extLst>
                <a:ext uri="{FF2B5EF4-FFF2-40B4-BE49-F238E27FC236}">
                  <a16:creationId xmlns:a16="http://schemas.microsoft.com/office/drawing/2014/main" id="{0D4DA11B-4BA5-2AA1-CABB-65A2E79DE201}"/>
                </a:ext>
              </a:extLst>
            </p:cNvPr>
            <p:cNvSpPr/>
            <p:nvPr/>
          </p:nvSpPr>
          <p:spPr>
            <a:xfrm>
              <a:off x="-44860450" y="2412875"/>
              <a:ext cx="193000" cy="159125"/>
            </a:xfrm>
            <a:custGeom>
              <a:avLst/>
              <a:gdLst/>
              <a:ahLst/>
              <a:cxnLst/>
              <a:rect l="l" t="t" r="r" b="b"/>
              <a:pathLst>
                <a:path w="7720" h="6365" extrusionOk="0">
                  <a:moveTo>
                    <a:pt x="7026" y="694"/>
                  </a:moveTo>
                  <a:lnTo>
                    <a:pt x="7026" y="725"/>
                  </a:lnTo>
                  <a:lnTo>
                    <a:pt x="7026" y="5136"/>
                  </a:lnTo>
                  <a:lnTo>
                    <a:pt x="5514" y="3624"/>
                  </a:lnTo>
                  <a:cubicBezTo>
                    <a:pt x="5451" y="3561"/>
                    <a:pt x="5356" y="3498"/>
                    <a:pt x="5262" y="3498"/>
                  </a:cubicBezTo>
                  <a:cubicBezTo>
                    <a:pt x="5167" y="3498"/>
                    <a:pt x="5041" y="3561"/>
                    <a:pt x="5010" y="3624"/>
                  </a:cubicBezTo>
                  <a:lnTo>
                    <a:pt x="3907" y="4821"/>
                  </a:lnTo>
                  <a:lnTo>
                    <a:pt x="2678" y="3592"/>
                  </a:lnTo>
                  <a:cubicBezTo>
                    <a:pt x="2615" y="3529"/>
                    <a:pt x="2529" y="3498"/>
                    <a:pt x="2438" y="3498"/>
                  </a:cubicBezTo>
                  <a:cubicBezTo>
                    <a:pt x="2348" y="3498"/>
                    <a:pt x="2253" y="3529"/>
                    <a:pt x="2174" y="3592"/>
                  </a:cubicBezTo>
                  <a:lnTo>
                    <a:pt x="662" y="5104"/>
                  </a:lnTo>
                  <a:lnTo>
                    <a:pt x="662" y="694"/>
                  </a:lnTo>
                  <a:close/>
                  <a:moveTo>
                    <a:pt x="2458" y="4380"/>
                  </a:moveTo>
                  <a:lnTo>
                    <a:pt x="3718" y="5640"/>
                  </a:lnTo>
                  <a:lnTo>
                    <a:pt x="1198" y="5640"/>
                  </a:lnTo>
                  <a:lnTo>
                    <a:pt x="2458" y="4380"/>
                  </a:lnTo>
                  <a:close/>
                  <a:moveTo>
                    <a:pt x="5293" y="4411"/>
                  </a:moveTo>
                  <a:lnTo>
                    <a:pt x="6554" y="5671"/>
                  </a:lnTo>
                  <a:lnTo>
                    <a:pt x="4695" y="5671"/>
                  </a:lnTo>
                  <a:lnTo>
                    <a:pt x="4695" y="5640"/>
                  </a:lnTo>
                  <a:lnTo>
                    <a:pt x="4411" y="5356"/>
                  </a:lnTo>
                  <a:lnTo>
                    <a:pt x="5293" y="4411"/>
                  </a:lnTo>
                  <a:close/>
                  <a:moveTo>
                    <a:pt x="347" y="1"/>
                  </a:moveTo>
                  <a:cubicBezTo>
                    <a:pt x="158" y="1"/>
                    <a:pt x="0" y="158"/>
                    <a:pt x="0" y="379"/>
                  </a:cubicBezTo>
                  <a:lnTo>
                    <a:pt x="0" y="5986"/>
                  </a:lnTo>
                  <a:cubicBezTo>
                    <a:pt x="0" y="6207"/>
                    <a:pt x="158" y="6365"/>
                    <a:pt x="347" y="6365"/>
                  </a:cubicBezTo>
                  <a:lnTo>
                    <a:pt x="7373" y="6365"/>
                  </a:lnTo>
                  <a:cubicBezTo>
                    <a:pt x="7562" y="6365"/>
                    <a:pt x="7719" y="6207"/>
                    <a:pt x="7719" y="5986"/>
                  </a:cubicBezTo>
                  <a:lnTo>
                    <a:pt x="7719" y="379"/>
                  </a:lnTo>
                  <a:cubicBezTo>
                    <a:pt x="7719" y="158"/>
                    <a:pt x="7562" y="1"/>
                    <a:pt x="737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Google Shape;9138;p18">
              <a:extLst>
                <a:ext uri="{FF2B5EF4-FFF2-40B4-BE49-F238E27FC236}">
                  <a16:creationId xmlns:a16="http://schemas.microsoft.com/office/drawing/2014/main" id="{8BBC128F-4363-D3A4-B074-1E5D43553F71}"/>
                </a:ext>
              </a:extLst>
            </p:cNvPr>
            <p:cNvSpPr/>
            <p:nvPr/>
          </p:nvSpPr>
          <p:spPr>
            <a:xfrm>
              <a:off x="-44791150" y="2439650"/>
              <a:ext cx="52800" cy="53600"/>
            </a:xfrm>
            <a:custGeom>
              <a:avLst/>
              <a:gdLst/>
              <a:ahLst/>
              <a:cxnLst/>
              <a:rect l="l" t="t" r="r" b="b"/>
              <a:pathLst>
                <a:path w="2112" h="2144" extrusionOk="0">
                  <a:moveTo>
                    <a:pt x="1041" y="725"/>
                  </a:moveTo>
                  <a:cubicBezTo>
                    <a:pt x="1261" y="725"/>
                    <a:pt x="1419" y="883"/>
                    <a:pt x="1419" y="1072"/>
                  </a:cubicBezTo>
                  <a:cubicBezTo>
                    <a:pt x="1419" y="1261"/>
                    <a:pt x="1261" y="1418"/>
                    <a:pt x="1041" y="1418"/>
                  </a:cubicBezTo>
                  <a:cubicBezTo>
                    <a:pt x="852" y="1418"/>
                    <a:pt x="694" y="1261"/>
                    <a:pt x="694" y="1072"/>
                  </a:cubicBezTo>
                  <a:cubicBezTo>
                    <a:pt x="694" y="883"/>
                    <a:pt x="852" y="725"/>
                    <a:pt x="1041" y="725"/>
                  </a:cubicBezTo>
                  <a:close/>
                  <a:moveTo>
                    <a:pt x="1041" y="1"/>
                  </a:moveTo>
                  <a:cubicBezTo>
                    <a:pt x="473" y="1"/>
                    <a:pt x="1" y="473"/>
                    <a:pt x="1" y="1072"/>
                  </a:cubicBezTo>
                  <a:cubicBezTo>
                    <a:pt x="32" y="1670"/>
                    <a:pt x="505" y="2143"/>
                    <a:pt x="1041" y="2143"/>
                  </a:cubicBezTo>
                  <a:cubicBezTo>
                    <a:pt x="1639" y="2143"/>
                    <a:pt x="2112" y="1670"/>
                    <a:pt x="2112" y="1072"/>
                  </a:cubicBezTo>
                  <a:cubicBezTo>
                    <a:pt x="2112" y="473"/>
                    <a:pt x="1639" y="1"/>
                    <a:pt x="104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25" name="Google Shape;9148;p18">
            <a:extLst>
              <a:ext uri="{FF2B5EF4-FFF2-40B4-BE49-F238E27FC236}">
                <a16:creationId xmlns:a16="http://schemas.microsoft.com/office/drawing/2014/main" id="{0B8BB49C-C8F4-8EA9-5C33-954564A17FAF}"/>
              </a:ext>
            </a:extLst>
          </p:cNvPr>
          <p:cNvSpPr/>
          <p:nvPr/>
        </p:nvSpPr>
        <p:spPr>
          <a:xfrm>
            <a:off x="6574448" y="1692198"/>
            <a:ext cx="539438" cy="519081"/>
          </a:xfrm>
          <a:custGeom>
            <a:avLst/>
            <a:gdLst/>
            <a:ahLst/>
            <a:cxnLst/>
            <a:rect l="l" t="t" r="r" b="b"/>
            <a:pathLst>
              <a:path w="12508" h="12036" extrusionOk="0">
                <a:moveTo>
                  <a:pt x="4600" y="725"/>
                </a:moveTo>
                <a:cubicBezTo>
                  <a:pt x="7026" y="725"/>
                  <a:pt x="8475" y="1387"/>
                  <a:pt x="8475" y="1796"/>
                </a:cubicBezTo>
                <a:cubicBezTo>
                  <a:pt x="8475" y="2143"/>
                  <a:pt x="7058" y="2836"/>
                  <a:pt x="4600" y="2836"/>
                </a:cubicBezTo>
                <a:cubicBezTo>
                  <a:pt x="2111" y="2836"/>
                  <a:pt x="725" y="2143"/>
                  <a:pt x="725" y="1796"/>
                </a:cubicBezTo>
                <a:cubicBezTo>
                  <a:pt x="725" y="1387"/>
                  <a:pt x="2143" y="725"/>
                  <a:pt x="4600" y="725"/>
                </a:cubicBezTo>
                <a:close/>
                <a:moveTo>
                  <a:pt x="694" y="2805"/>
                </a:moveTo>
                <a:cubicBezTo>
                  <a:pt x="1670" y="3403"/>
                  <a:pt x="3371" y="3592"/>
                  <a:pt x="4537" y="3592"/>
                </a:cubicBezTo>
                <a:cubicBezTo>
                  <a:pt x="4915" y="3592"/>
                  <a:pt x="5262" y="3592"/>
                  <a:pt x="5608" y="3561"/>
                </a:cubicBezTo>
                <a:lnTo>
                  <a:pt x="5608" y="4002"/>
                </a:lnTo>
                <a:cubicBezTo>
                  <a:pt x="5608" y="4191"/>
                  <a:pt x="5451" y="4348"/>
                  <a:pt x="5262" y="4348"/>
                </a:cubicBezTo>
                <a:cubicBezTo>
                  <a:pt x="4663" y="4348"/>
                  <a:pt x="4191" y="4821"/>
                  <a:pt x="4191" y="5420"/>
                </a:cubicBezTo>
                <a:lnTo>
                  <a:pt x="4191" y="6113"/>
                </a:lnTo>
                <a:cubicBezTo>
                  <a:pt x="4191" y="6302"/>
                  <a:pt x="4033" y="6459"/>
                  <a:pt x="3844" y="6459"/>
                </a:cubicBezTo>
                <a:cubicBezTo>
                  <a:pt x="3655" y="6459"/>
                  <a:pt x="3497" y="6302"/>
                  <a:pt x="3497" y="6113"/>
                </a:cubicBezTo>
                <a:lnTo>
                  <a:pt x="3497" y="5325"/>
                </a:lnTo>
                <a:cubicBezTo>
                  <a:pt x="3529" y="4726"/>
                  <a:pt x="3056" y="4254"/>
                  <a:pt x="2458" y="4254"/>
                </a:cubicBezTo>
                <a:cubicBezTo>
                  <a:pt x="1859" y="4254"/>
                  <a:pt x="1387" y="4726"/>
                  <a:pt x="1387" y="5325"/>
                </a:cubicBezTo>
                <a:lnTo>
                  <a:pt x="1387" y="6743"/>
                </a:lnTo>
                <a:cubicBezTo>
                  <a:pt x="1387" y="6932"/>
                  <a:pt x="1229" y="7089"/>
                  <a:pt x="1040" y="7089"/>
                </a:cubicBezTo>
                <a:cubicBezTo>
                  <a:pt x="851" y="7089"/>
                  <a:pt x="694" y="6932"/>
                  <a:pt x="694" y="6743"/>
                </a:cubicBezTo>
                <a:lnTo>
                  <a:pt x="694" y="2805"/>
                </a:lnTo>
                <a:close/>
                <a:moveTo>
                  <a:pt x="8475" y="2742"/>
                </a:moveTo>
                <a:lnTo>
                  <a:pt x="8475" y="8192"/>
                </a:lnTo>
                <a:cubicBezTo>
                  <a:pt x="7719" y="8034"/>
                  <a:pt x="7026" y="7625"/>
                  <a:pt x="6553" y="6995"/>
                </a:cubicBezTo>
                <a:lnTo>
                  <a:pt x="5104" y="5010"/>
                </a:lnTo>
                <a:cubicBezTo>
                  <a:pt x="5104" y="5010"/>
                  <a:pt x="5167" y="4978"/>
                  <a:pt x="5293" y="4978"/>
                </a:cubicBezTo>
                <a:cubicBezTo>
                  <a:pt x="5892" y="4978"/>
                  <a:pt x="6364" y="4506"/>
                  <a:pt x="6364" y="3907"/>
                </a:cubicBezTo>
                <a:lnTo>
                  <a:pt x="6364" y="3403"/>
                </a:lnTo>
                <a:cubicBezTo>
                  <a:pt x="7215" y="3277"/>
                  <a:pt x="7971" y="3057"/>
                  <a:pt x="8475" y="2742"/>
                </a:cubicBezTo>
                <a:close/>
                <a:moveTo>
                  <a:pt x="9200" y="3844"/>
                </a:moveTo>
                <a:cubicBezTo>
                  <a:pt x="9925" y="4159"/>
                  <a:pt x="10555" y="4695"/>
                  <a:pt x="10996" y="5325"/>
                </a:cubicBezTo>
                <a:cubicBezTo>
                  <a:pt x="11689" y="6302"/>
                  <a:pt x="11153" y="7782"/>
                  <a:pt x="10019" y="8160"/>
                </a:cubicBezTo>
                <a:cubicBezTo>
                  <a:pt x="9735" y="8223"/>
                  <a:pt x="9452" y="8318"/>
                  <a:pt x="9200" y="8318"/>
                </a:cubicBezTo>
                <a:lnTo>
                  <a:pt x="9200" y="3844"/>
                </a:lnTo>
                <a:close/>
                <a:moveTo>
                  <a:pt x="2489" y="4978"/>
                </a:moveTo>
                <a:cubicBezTo>
                  <a:pt x="2678" y="4978"/>
                  <a:pt x="2836" y="5136"/>
                  <a:pt x="2836" y="5325"/>
                </a:cubicBezTo>
                <a:lnTo>
                  <a:pt x="2836" y="6050"/>
                </a:lnTo>
                <a:cubicBezTo>
                  <a:pt x="2836" y="6617"/>
                  <a:pt x="3308" y="7089"/>
                  <a:pt x="3907" y="7089"/>
                </a:cubicBezTo>
                <a:cubicBezTo>
                  <a:pt x="4474" y="7089"/>
                  <a:pt x="4947" y="6680"/>
                  <a:pt x="4978" y="6081"/>
                </a:cubicBezTo>
                <a:lnTo>
                  <a:pt x="5986" y="7467"/>
                </a:lnTo>
                <a:cubicBezTo>
                  <a:pt x="6459" y="8097"/>
                  <a:pt x="7152" y="8570"/>
                  <a:pt x="7877" y="8822"/>
                </a:cubicBezTo>
                <a:cubicBezTo>
                  <a:pt x="8097" y="8917"/>
                  <a:pt x="8286" y="8948"/>
                  <a:pt x="8507" y="8980"/>
                </a:cubicBezTo>
                <a:lnTo>
                  <a:pt x="8507" y="10303"/>
                </a:lnTo>
                <a:cubicBezTo>
                  <a:pt x="8475" y="10618"/>
                  <a:pt x="7058" y="11311"/>
                  <a:pt x="4600" y="11311"/>
                </a:cubicBezTo>
                <a:cubicBezTo>
                  <a:pt x="2111" y="11311"/>
                  <a:pt x="725" y="10586"/>
                  <a:pt x="725" y="10240"/>
                </a:cubicBezTo>
                <a:lnTo>
                  <a:pt x="725" y="7688"/>
                </a:lnTo>
                <a:cubicBezTo>
                  <a:pt x="851" y="7719"/>
                  <a:pt x="977" y="7782"/>
                  <a:pt x="1072" y="7782"/>
                </a:cubicBezTo>
                <a:cubicBezTo>
                  <a:pt x="1670" y="7782"/>
                  <a:pt x="2143" y="7310"/>
                  <a:pt x="2143" y="6711"/>
                </a:cubicBezTo>
                <a:lnTo>
                  <a:pt x="2143" y="5325"/>
                </a:lnTo>
                <a:cubicBezTo>
                  <a:pt x="2143" y="5136"/>
                  <a:pt x="2300" y="4978"/>
                  <a:pt x="2489" y="4978"/>
                </a:cubicBezTo>
                <a:close/>
                <a:moveTo>
                  <a:pt x="4537" y="1"/>
                </a:moveTo>
                <a:cubicBezTo>
                  <a:pt x="3371" y="1"/>
                  <a:pt x="2300" y="158"/>
                  <a:pt x="1481" y="442"/>
                </a:cubicBezTo>
                <a:cubicBezTo>
                  <a:pt x="252" y="851"/>
                  <a:pt x="0" y="1387"/>
                  <a:pt x="0" y="1796"/>
                </a:cubicBezTo>
                <a:lnTo>
                  <a:pt x="0" y="10240"/>
                </a:lnTo>
                <a:cubicBezTo>
                  <a:pt x="0" y="10649"/>
                  <a:pt x="252" y="11153"/>
                  <a:pt x="1481" y="11594"/>
                </a:cubicBezTo>
                <a:cubicBezTo>
                  <a:pt x="2300" y="11878"/>
                  <a:pt x="3403" y="12036"/>
                  <a:pt x="4537" y="12036"/>
                </a:cubicBezTo>
                <a:cubicBezTo>
                  <a:pt x="6837" y="12036"/>
                  <a:pt x="9137" y="11437"/>
                  <a:pt x="9137" y="10240"/>
                </a:cubicBezTo>
                <a:lnTo>
                  <a:pt x="9137" y="8980"/>
                </a:lnTo>
                <a:cubicBezTo>
                  <a:pt x="9515" y="8980"/>
                  <a:pt x="9862" y="8917"/>
                  <a:pt x="10208" y="8791"/>
                </a:cubicBezTo>
                <a:cubicBezTo>
                  <a:pt x="11815" y="8286"/>
                  <a:pt x="12508" y="6302"/>
                  <a:pt x="11563" y="4884"/>
                </a:cubicBezTo>
                <a:cubicBezTo>
                  <a:pt x="10996" y="4096"/>
                  <a:pt x="10208" y="3435"/>
                  <a:pt x="9137" y="2994"/>
                </a:cubicBezTo>
                <a:lnTo>
                  <a:pt x="9137" y="1796"/>
                </a:lnTo>
                <a:cubicBezTo>
                  <a:pt x="9137" y="631"/>
                  <a:pt x="6837" y="1"/>
                  <a:pt x="4537" y="1"/>
                </a:cubicBezTo>
                <a:close/>
              </a:path>
            </a:pathLst>
          </a:custGeom>
          <a:solidFill>
            <a:schemeClr val="tx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54" name="Google Shape;9177;p18">
            <a:extLst>
              <a:ext uri="{FF2B5EF4-FFF2-40B4-BE49-F238E27FC236}">
                <a16:creationId xmlns:a16="http://schemas.microsoft.com/office/drawing/2014/main" id="{C17F4036-BC3D-DA12-3F74-CF16029EAF64}"/>
              </a:ext>
            </a:extLst>
          </p:cNvPr>
          <p:cNvGrpSpPr/>
          <p:nvPr/>
        </p:nvGrpSpPr>
        <p:grpSpPr>
          <a:xfrm>
            <a:off x="2121504" y="1703333"/>
            <a:ext cx="446659" cy="511997"/>
            <a:chOff x="-49398750" y="2684600"/>
            <a:chExt cx="263875" cy="302475"/>
          </a:xfrm>
          <a:solidFill>
            <a:schemeClr val="tx2"/>
          </a:solidFill>
        </p:grpSpPr>
        <p:sp>
          <p:nvSpPr>
            <p:cNvPr id="155" name="Google Shape;9178;p18">
              <a:extLst>
                <a:ext uri="{FF2B5EF4-FFF2-40B4-BE49-F238E27FC236}">
                  <a16:creationId xmlns:a16="http://schemas.microsoft.com/office/drawing/2014/main" id="{253F829C-10C5-74D3-8C69-7AFFBC0CC64F}"/>
                </a:ext>
              </a:extLst>
            </p:cNvPr>
            <p:cNvSpPr/>
            <p:nvPr/>
          </p:nvSpPr>
          <p:spPr>
            <a:xfrm>
              <a:off x="-49294775" y="2684600"/>
              <a:ext cx="73275" cy="299325"/>
            </a:xfrm>
            <a:custGeom>
              <a:avLst/>
              <a:gdLst/>
              <a:ahLst/>
              <a:cxnLst/>
              <a:rect l="l" t="t" r="r" b="b"/>
              <a:pathLst>
                <a:path w="2931" h="11973" extrusionOk="0">
                  <a:moveTo>
                    <a:pt x="1481" y="1387"/>
                  </a:moveTo>
                  <a:lnTo>
                    <a:pt x="2017" y="2836"/>
                  </a:lnTo>
                  <a:lnTo>
                    <a:pt x="914" y="2836"/>
                  </a:lnTo>
                  <a:lnTo>
                    <a:pt x="1481" y="1387"/>
                  </a:lnTo>
                  <a:close/>
                  <a:moveTo>
                    <a:pt x="2174" y="3529"/>
                  </a:moveTo>
                  <a:lnTo>
                    <a:pt x="2174" y="9893"/>
                  </a:lnTo>
                  <a:lnTo>
                    <a:pt x="757" y="9893"/>
                  </a:lnTo>
                  <a:lnTo>
                    <a:pt x="757" y="3529"/>
                  </a:lnTo>
                  <a:close/>
                  <a:moveTo>
                    <a:pt x="2174" y="10586"/>
                  </a:moveTo>
                  <a:lnTo>
                    <a:pt x="2174" y="10964"/>
                  </a:lnTo>
                  <a:cubicBezTo>
                    <a:pt x="2143" y="11153"/>
                    <a:pt x="1985" y="11311"/>
                    <a:pt x="1828" y="11311"/>
                  </a:cubicBezTo>
                  <a:lnTo>
                    <a:pt x="1103" y="11311"/>
                  </a:lnTo>
                  <a:cubicBezTo>
                    <a:pt x="914" y="11311"/>
                    <a:pt x="757" y="11153"/>
                    <a:pt x="757" y="10964"/>
                  </a:cubicBezTo>
                  <a:lnTo>
                    <a:pt x="757" y="10586"/>
                  </a:lnTo>
                  <a:close/>
                  <a:moveTo>
                    <a:pt x="1450" y="1"/>
                  </a:moveTo>
                  <a:cubicBezTo>
                    <a:pt x="1355" y="1"/>
                    <a:pt x="1198" y="95"/>
                    <a:pt x="1135" y="253"/>
                  </a:cubicBezTo>
                  <a:cubicBezTo>
                    <a:pt x="1" y="3246"/>
                    <a:pt x="95" y="3088"/>
                    <a:pt x="95" y="3151"/>
                  </a:cubicBezTo>
                  <a:lnTo>
                    <a:pt x="95" y="10933"/>
                  </a:lnTo>
                  <a:cubicBezTo>
                    <a:pt x="95" y="11500"/>
                    <a:pt x="568" y="11973"/>
                    <a:pt x="1135" y="11973"/>
                  </a:cubicBezTo>
                  <a:lnTo>
                    <a:pt x="1859" y="11973"/>
                  </a:lnTo>
                  <a:cubicBezTo>
                    <a:pt x="2458" y="11973"/>
                    <a:pt x="2931" y="11500"/>
                    <a:pt x="2931" y="10933"/>
                  </a:cubicBezTo>
                  <a:lnTo>
                    <a:pt x="2931" y="3120"/>
                  </a:lnTo>
                  <a:cubicBezTo>
                    <a:pt x="2836" y="3088"/>
                    <a:pt x="2931" y="3277"/>
                    <a:pt x="1765" y="253"/>
                  </a:cubicBezTo>
                  <a:cubicBezTo>
                    <a:pt x="1733" y="127"/>
                    <a:pt x="1576" y="1"/>
                    <a:pt x="145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6" name="Google Shape;9179;p18">
              <a:extLst>
                <a:ext uri="{FF2B5EF4-FFF2-40B4-BE49-F238E27FC236}">
                  <a16:creationId xmlns:a16="http://schemas.microsoft.com/office/drawing/2014/main" id="{775B0B50-ACD7-ADD5-1D96-791C3A1ADB42}"/>
                </a:ext>
              </a:extLst>
            </p:cNvPr>
            <p:cNvSpPr/>
            <p:nvPr/>
          </p:nvSpPr>
          <p:spPr>
            <a:xfrm>
              <a:off x="-49398750" y="2684600"/>
              <a:ext cx="87450" cy="300900"/>
            </a:xfrm>
            <a:custGeom>
              <a:avLst/>
              <a:gdLst/>
              <a:ahLst/>
              <a:cxnLst/>
              <a:rect l="l" t="t" r="r" b="b"/>
              <a:pathLst>
                <a:path w="3498" h="12036" extrusionOk="0">
                  <a:moveTo>
                    <a:pt x="2773" y="662"/>
                  </a:moveTo>
                  <a:lnTo>
                    <a:pt x="2773" y="11311"/>
                  </a:lnTo>
                  <a:lnTo>
                    <a:pt x="662" y="11311"/>
                  </a:lnTo>
                  <a:lnTo>
                    <a:pt x="662" y="10586"/>
                  </a:lnTo>
                  <a:lnTo>
                    <a:pt x="1734" y="10586"/>
                  </a:lnTo>
                  <a:cubicBezTo>
                    <a:pt x="1923" y="10586"/>
                    <a:pt x="2080" y="10429"/>
                    <a:pt x="2080" y="10240"/>
                  </a:cubicBezTo>
                  <a:cubicBezTo>
                    <a:pt x="2080" y="10051"/>
                    <a:pt x="1923" y="9893"/>
                    <a:pt x="1734" y="9893"/>
                  </a:cubicBezTo>
                  <a:lnTo>
                    <a:pt x="662" y="9893"/>
                  </a:lnTo>
                  <a:lnTo>
                    <a:pt x="662" y="9169"/>
                  </a:lnTo>
                  <a:lnTo>
                    <a:pt x="1009" y="9169"/>
                  </a:lnTo>
                  <a:cubicBezTo>
                    <a:pt x="1198" y="9169"/>
                    <a:pt x="1356" y="9011"/>
                    <a:pt x="1356" y="8822"/>
                  </a:cubicBezTo>
                  <a:cubicBezTo>
                    <a:pt x="1356" y="8633"/>
                    <a:pt x="1198" y="8475"/>
                    <a:pt x="1009" y="8475"/>
                  </a:cubicBezTo>
                  <a:lnTo>
                    <a:pt x="662" y="8475"/>
                  </a:lnTo>
                  <a:lnTo>
                    <a:pt x="662" y="7751"/>
                  </a:lnTo>
                  <a:lnTo>
                    <a:pt x="1734" y="7751"/>
                  </a:lnTo>
                  <a:cubicBezTo>
                    <a:pt x="1923" y="7751"/>
                    <a:pt x="2080" y="7593"/>
                    <a:pt x="2080" y="7404"/>
                  </a:cubicBezTo>
                  <a:cubicBezTo>
                    <a:pt x="2080" y="7215"/>
                    <a:pt x="1923" y="7058"/>
                    <a:pt x="1734" y="7058"/>
                  </a:cubicBezTo>
                  <a:lnTo>
                    <a:pt x="662" y="7058"/>
                  </a:lnTo>
                  <a:lnTo>
                    <a:pt x="662" y="6333"/>
                  </a:lnTo>
                  <a:lnTo>
                    <a:pt x="1009" y="6333"/>
                  </a:lnTo>
                  <a:cubicBezTo>
                    <a:pt x="1198" y="6333"/>
                    <a:pt x="1356" y="6176"/>
                    <a:pt x="1356" y="5987"/>
                  </a:cubicBezTo>
                  <a:cubicBezTo>
                    <a:pt x="1356" y="5798"/>
                    <a:pt x="1198" y="5640"/>
                    <a:pt x="1009" y="5640"/>
                  </a:cubicBezTo>
                  <a:lnTo>
                    <a:pt x="662" y="5640"/>
                  </a:lnTo>
                  <a:lnTo>
                    <a:pt x="662" y="4947"/>
                  </a:lnTo>
                  <a:lnTo>
                    <a:pt x="1734" y="4947"/>
                  </a:lnTo>
                  <a:cubicBezTo>
                    <a:pt x="1923" y="4947"/>
                    <a:pt x="2080" y="4789"/>
                    <a:pt x="2080" y="4569"/>
                  </a:cubicBezTo>
                  <a:cubicBezTo>
                    <a:pt x="2080" y="4380"/>
                    <a:pt x="1923" y="4222"/>
                    <a:pt x="1734" y="4222"/>
                  </a:cubicBezTo>
                  <a:lnTo>
                    <a:pt x="662" y="4222"/>
                  </a:lnTo>
                  <a:lnTo>
                    <a:pt x="662" y="3498"/>
                  </a:lnTo>
                  <a:lnTo>
                    <a:pt x="1009" y="3498"/>
                  </a:lnTo>
                  <a:cubicBezTo>
                    <a:pt x="1198" y="3498"/>
                    <a:pt x="1356" y="3340"/>
                    <a:pt x="1356" y="3151"/>
                  </a:cubicBezTo>
                  <a:cubicBezTo>
                    <a:pt x="1356" y="2962"/>
                    <a:pt x="1198" y="2805"/>
                    <a:pt x="1009" y="2805"/>
                  </a:cubicBezTo>
                  <a:lnTo>
                    <a:pt x="662" y="2805"/>
                  </a:lnTo>
                  <a:lnTo>
                    <a:pt x="662" y="2080"/>
                  </a:lnTo>
                  <a:lnTo>
                    <a:pt x="1734" y="2080"/>
                  </a:lnTo>
                  <a:cubicBezTo>
                    <a:pt x="1923" y="2080"/>
                    <a:pt x="2080" y="1922"/>
                    <a:pt x="2080" y="1733"/>
                  </a:cubicBezTo>
                  <a:cubicBezTo>
                    <a:pt x="2080" y="1544"/>
                    <a:pt x="1923" y="1387"/>
                    <a:pt x="1734" y="1387"/>
                  </a:cubicBezTo>
                  <a:lnTo>
                    <a:pt x="662" y="1387"/>
                  </a:lnTo>
                  <a:lnTo>
                    <a:pt x="662" y="662"/>
                  </a:lnTo>
                  <a:close/>
                  <a:moveTo>
                    <a:pt x="347" y="1"/>
                  </a:moveTo>
                  <a:cubicBezTo>
                    <a:pt x="158" y="1"/>
                    <a:pt x="1" y="158"/>
                    <a:pt x="1" y="379"/>
                  </a:cubicBezTo>
                  <a:lnTo>
                    <a:pt x="1" y="11657"/>
                  </a:lnTo>
                  <a:cubicBezTo>
                    <a:pt x="1" y="11878"/>
                    <a:pt x="158" y="12036"/>
                    <a:pt x="347" y="12036"/>
                  </a:cubicBezTo>
                  <a:lnTo>
                    <a:pt x="3151" y="12036"/>
                  </a:lnTo>
                  <a:cubicBezTo>
                    <a:pt x="3340" y="12036"/>
                    <a:pt x="3498" y="11878"/>
                    <a:pt x="3498" y="11657"/>
                  </a:cubicBezTo>
                  <a:lnTo>
                    <a:pt x="3498" y="379"/>
                  </a:lnTo>
                  <a:cubicBezTo>
                    <a:pt x="3498" y="158"/>
                    <a:pt x="3340" y="1"/>
                    <a:pt x="315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7" name="Google Shape;9180;p18">
              <a:extLst>
                <a:ext uri="{FF2B5EF4-FFF2-40B4-BE49-F238E27FC236}">
                  <a16:creationId xmlns:a16="http://schemas.microsoft.com/office/drawing/2014/main" id="{5288F868-459E-FF42-93B3-14ED085CD3C0}"/>
                </a:ext>
              </a:extLst>
            </p:cNvPr>
            <p:cNvSpPr/>
            <p:nvPr/>
          </p:nvSpPr>
          <p:spPr>
            <a:xfrm>
              <a:off x="-49207350" y="2686175"/>
              <a:ext cx="72475" cy="300900"/>
            </a:xfrm>
            <a:custGeom>
              <a:avLst/>
              <a:gdLst/>
              <a:ahLst/>
              <a:cxnLst/>
              <a:rect l="l" t="t" r="r" b="b"/>
              <a:pathLst>
                <a:path w="2899" h="12036" extrusionOk="0">
                  <a:moveTo>
                    <a:pt x="1859" y="694"/>
                  </a:moveTo>
                  <a:lnTo>
                    <a:pt x="1859" y="694"/>
                  </a:lnTo>
                  <a:cubicBezTo>
                    <a:pt x="1828" y="820"/>
                    <a:pt x="1796" y="946"/>
                    <a:pt x="1796" y="1040"/>
                  </a:cubicBezTo>
                  <a:cubicBezTo>
                    <a:pt x="1733" y="1418"/>
                    <a:pt x="1828" y="1765"/>
                    <a:pt x="2111" y="2112"/>
                  </a:cubicBezTo>
                  <a:cubicBezTo>
                    <a:pt x="2143" y="2143"/>
                    <a:pt x="2174" y="2238"/>
                    <a:pt x="2143" y="2301"/>
                  </a:cubicBezTo>
                  <a:cubicBezTo>
                    <a:pt x="2017" y="2584"/>
                    <a:pt x="1796" y="2773"/>
                    <a:pt x="1481" y="2773"/>
                  </a:cubicBezTo>
                  <a:cubicBezTo>
                    <a:pt x="1072" y="2773"/>
                    <a:pt x="757" y="2458"/>
                    <a:pt x="757" y="2080"/>
                  </a:cubicBezTo>
                  <a:cubicBezTo>
                    <a:pt x="757" y="1670"/>
                    <a:pt x="914" y="1324"/>
                    <a:pt x="1166" y="1103"/>
                  </a:cubicBezTo>
                  <a:cubicBezTo>
                    <a:pt x="1387" y="851"/>
                    <a:pt x="1576" y="788"/>
                    <a:pt x="1859" y="694"/>
                  </a:cubicBezTo>
                  <a:close/>
                  <a:moveTo>
                    <a:pt x="1450" y="3466"/>
                  </a:moveTo>
                  <a:cubicBezTo>
                    <a:pt x="1513" y="3529"/>
                    <a:pt x="1702" y="3781"/>
                    <a:pt x="1859" y="4600"/>
                  </a:cubicBezTo>
                  <a:cubicBezTo>
                    <a:pt x="1954" y="4726"/>
                    <a:pt x="1954" y="4789"/>
                    <a:pt x="1954" y="4884"/>
                  </a:cubicBezTo>
                  <a:lnTo>
                    <a:pt x="946" y="4884"/>
                  </a:lnTo>
                  <a:cubicBezTo>
                    <a:pt x="946" y="4789"/>
                    <a:pt x="1009" y="4726"/>
                    <a:pt x="1009" y="4600"/>
                  </a:cubicBezTo>
                  <a:cubicBezTo>
                    <a:pt x="1198" y="3781"/>
                    <a:pt x="1355" y="3529"/>
                    <a:pt x="1450" y="3466"/>
                  </a:cubicBezTo>
                  <a:close/>
                  <a:moveTo>
                    <a:pt x="2111" y="5546"/>
                  </a:moveTo>
                  <a:cubicBezTo>
                    <a:pt x="2174" y="6081"/>
                    <a:pt x="2237" y="6680"/>
                    <a:pt x="2237" y="7310"/>
                  </a:cubicBezTo>
                  <a:cubicBezTo>
                    <a:pt x="2174" y="9389"/>
                    <a:pt x="1796" y="10901"/>
                    <a:pt x="1481" y="11216"/>
                  </a:cubicBezTo>
                  <a:cubicBezTo>
                    <a:pt x="1387" y="11122"/>
                    <a:pt x="1198" y="10901"/>
                    <a:pt x="1040" y="10082"/>
                  </a:cubicBezTo>
                  <a:cubicBezTo>
                    <a:pt x="883" y="9326"/>
                    <a:pt x="757" y="8349"/>
                    <a:pt x="757" y="7310"/>
                  </a:cubicBezTo>
                  <a:cubicBezTo>
                    <a:pt x="757" y="6680"/>
                    <a:pt x="788" y="6081"/>
                    <a:pt x="883" y="5546"/>
                  </a:cubicBezTo>
                  <a:close/>
                  <a:moveTo>
                    <a:pt x="2489" y="1"/>
                  </a:moveTo>
                  <a:cubicBezTo>
                    <a:pt x="1796" y="1"/>
                    <a:pt x="1229" y="32"/>
                    <a:pt x="662" y="631"/>
                  </a:cubicBezTo>
                  <a:cubicBezTo>
                    <a:pt x="253" y="1009"/>
                    <a:pt x="1" y="1576"/>
                    <a:pt x="1" y="2112"/>
                  </a:cubicBezTo>
                  <a:cubicBezTo>
                    <a:pt x="1" y="2616"/>
                    <a:pt x="284" y="3088"/>
                    <a:pt x="725" y="3340"/>
                  </a:cubicBezTo>
                  <a:cubicBezTo>
                    <a:pt x="190" y="4285"/>
                    <a:pt x="1" y="6302"/>
                    <a:pt x="1" y="7436"/>
                  </a:cubicBezTo>
                  <a:cubicBezTo>
                    <a:pt x="1" y="8539"/>
                    <a:pt x="127" y="10555"/>
                    <a:pt x="725" y="11531"/>
                  </a:cubicBezTo>
                  <a:cubicBezTo>
                    <a:pt x="914" y="11878"/>
                    <a:pt x="1166" y="12036"/>
                    <a:pt x="1450" y="12036"/>
                  </a:cubicBezTo>
                  <a:cubicBezTo>
                    <a:pt x="1702" y="12036"/>
                    <a:pt x="1954" y="11878"/>
                    <a:pt x="2143" y="11531"/>
                  </a:cubicBezTo>
                  <a:cubicBezTo>
                    <a:pt x="2710" y="10586"/>
                    <a:pt x="2868" y="8570"/>
                    <a:pt x="2868" y="7436"/>
                  </a:cubicBezTo>
                  <a:cubicBezTo>
                    <a:pt x="2836" y="6239"/>
                    <a:pt x="2742" y="4254"/>
                    <a:pt x="2174" y="3309"/>
                  </a:cubicBezTo>
                  <a:cubicBezTo>
                    <a:pt x="2458" y="3151"/>
                    <a:pt x="2710" y="2868"/>
                    <a:pt x="2773" y="2553"/>
                  </a:cubicBezTo>
                  <a:cubicBezTo>
                    <a:pt x="2899" y="2238"/>
                    <a:pt x="2805" y="1923"/>
                    <a:pt x="2616" y="1670"/>
                  </a:cubicBezTo>
                  <a:cubicBezTo>
                    <a:pt x="2426" y="1450"/>
                    <a:pt x="2300" y="1135"/>
                    <a:pt x="2773" y="536"/>
                  </a:cubicBezTo>
                  <a:cubicBezTo>
                    <a:pt x="2836" y="410"/>
                    <a:pt x="2899" y="316"/>
                    <a:pt x="2805" y="190"/>
                  </a:cubicBezTo>
                  <a:cubicBezTo>
                    <a:pt x="2773" y="64"/>
                    <a:pt x="2616" y="1"/>
                    <a:pt x="248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 name="Grupo 9">
            <a:extLst>
              <a:ext uri="{FF2B5EF4-FFF2-40B4-BE49-F238E27FC236}">
                <a16:creationId xmlns:a16="http://schemas.microsoft.com/office/drawing/2014/main" id="{CE9B48DB-C539-6EEA-2763-9A7E04BBB7B4}"/>
              </a:ext>
            </a:extLst>
          </p:cNvPr>
          <p:cNvGrpSpPr/>
          <p:nvPr/>
        </p:nvGrpSpPr>
        <p:grpSpPr>
          <a:xfrm>
            <a:off x="613346" y="609091"/>
            <a:ext cx="7967844" cy="2188847"/>
            <a:chOff x="613346" y="609091"/>
            <a:chExt cx="7967844" cy="2188847"/>
          </a:xfrm>
        </p:grpSpPr>
        <p:sp>
          <p:nvSpPr>
            <p:cNvPr id="2" name="Elipse 1">
              <a:extLst>
                <a:ext uri="{FF2B5EF4-FFF2-40B4-BE49-F238E27FC236}">
                  <a16:creationId xmlns:a16="http://schemas.microsoft.com/office/drawing/2014/main" id="{FF0C48EC-B252-E394-7CA5-22C0453CD3B4}"/>
                </a:ext>
              </a:extLst>
            </p:cNvPr>
            <p:cNvSpPr/>
            <p:nvPr/>
          </p:nvSpPr>
          <p:spPr>
            <a:xfrm>
              <a:off x="8341922" y="2716849"/>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 name="Elipse 2">
              <a:extLst>
                <a:ext uri="{FF2B5EF4-FFF2-40B4-BE49-F238E27FC236}">
                  <a16:creationId xmlns:a16="http://schemas.microsoft.com/office/drawing/2014/main" id="{846BD4EB-71CC-4F18-F317-76D69425B812}"/>
                </a:ext>
              </a:extLst>
            </p:cNvPr>
            <p:cNvSpPr/>
            <p:nvPr/>
          </p:nvSpPr>
          <p:spPr>
            <a:xfrm>
              <a:off x="962025" y="1055259"/>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3913437F-6939-3F60-EF88-8B43CB2DBB53}"/>
                </a:ext>
              </a:extLst>
            </p:cNvPr>
            <p:cNvSpPr/>
            <p:nvPr/>
          </p:nvSpPr>
          <p:spPr>
            <a:xfrm>
              <a:off x="613346" y="1655189"/>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Rectángulo 7">
              <a:extLst>
                <a:ext uri="{FF2B5EF4-FFF2-40B4-BE49-F238E27FC236}">
                  <a16:creationId xmlns:a16="http://schemas.microsoft.com/office/drawing/2014/main" id="{E6BF8A05-22A9-D8CB-43B7-501EA721F248}"/>
                </a:ext>
              </a:extLst>
            </p:cNvPr>
            <p:cNvSpPr/>
            <p:nvPr/>
          </p:nvSpPr>
          <p:spPr>
            <a:xfrm>
              <a:off x="8470636" y="2091234"/>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Elipse 8">
              <a:extLst>
                <a:ext uri="{FF2B5EF4-FFF2-40B4-BE49-F238E27FC236}">
                  <a16:creationId xmlns:a16="http://schemas.microsoft.com/office/drawing/2014/main" id="{B7014465-63A5-E693-2E47-469AA828E83F}"/>
                </a:ext>
              </a:extLst>
            </p:cNvPr>
            <p:cNvSpPr/>
            <p:nvPr/>
          </p:nvSpPr>
          <p:spPr>
            <a:xfrm>
              <a:off x="7429500" y="609091"/>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5" name="Picture 4" descr="A white round object with a sad face">
            <a:extLst>
              <a:ext uri="{FF2B5EF4-FFF2-40B4-BE49-F238E27FC236}">
                <a16:creationId xmlns:a16="http://schemas.microsoft.com/office/drawing/2014/main" id="{8CEE88AA-87E0-244E-B95D-77ABA8F48D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5648" y="1300812"/>
            <a:ext cx="1319704" cy="1319704"/>
          </a:xfrm>
          <a:prstGeom prst="rect">
            <a:avLst/>
          </a:prstGeom>
        </p:spPr>
      </p:pic>
      <p:sp>
        <p:nvSpPr>
          <p:cNvPr id="6" name="AutoShape 2">
            <a:extLst>
              <a:ext uri="{FF2B5EF4-FFF2-40B4-BE49-F238E27FC236}">
                <a16:creationId xmlns:a16="http://schemas.microsoft.com/office/drawing/2014/main" id="{9522FA3C-58EB-0F9C-0A52-F09B9240D6E4}"/>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blue paper with white lines and a yellow tick&#10;&#10;Description automatically generated">
            <a:extLst>
              <a:ext uri="{FF2B5EF4-FFF2-40B4-BE49-F238E27FC236}">
                <a16:creationId xmlns:a16="http://schemas.microsoft.com/office/drawing/2014/main" id="{595B5B08-CDF2-1349-2F2F-2813476D1A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4373" y="1366611"/>
            <a:ext cx="1193477" cy="1193477"/>
          </a:xfrm>
          <a:prstGeom prst="rect">
            <a:avLst/>
          </a:prstGeom>
        </p:spPr>
      </p:pic>
      <p:pic>
        <p:nvPicPr>
          <p:cNvPr id="14" name="Picture 13" descr="A stack of books with an apple on top&#10;&#10;Description automatically generated">
            <a:extLst>
              <a:ext uri="{FF2B5EF4-FFF2-40B4-BE49-F238E27FC236}">
                <a16:creationId xmlns:a16="http://schemas.microsoft.com/office/drawing/2014/main" id="{2C4E524E-0D7A-0EF4-7D25-CE6E72BCA7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1893" y="1289742"/>
            <a:ext cx="1321601" cy="1321601"/>
          </a:xfrm>
          <a:prstGeom prst="rect">
            <a:avLst/>
          </a:prstGeom>
        </p:spPr>
      </p:pic>
    </p:spTree>
    <p:extLst>
      <p:ext uri="{BB962C8B-B14F-4D97-AF65-F5344CB8AC3E}">
        <p14:creationId xmlns:p14="http://schemas.microsoft.com/office/powerpoint/2010/main" val="221957228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10"/>
                                            </p:tgtEl>
                                          </p:cBhvr>
                                          <p:by x="105000" y="105000"/>
                                        </p:animScale>
                                      </p:childTnLst>
                                    </p:cTn>
                                  </p:par>
                                  <p:par>
                                    <p:cTn id="7" presetID="10" presetClass="entr" presetSubtype="0" fill="hold" grpId="0" nodeType="withEffect">
                                      <p:stCondLst>
                                        <p:cond delay="800"/>
                                      </p:stCondLst>
                                      <p:childTnLst>
                                        <p:set>
                                          <p:cBhvr>
                                            <p:cTn id="8" dur="1" fill="hold">
                                              <p:stCondLst>
                                                <p:cond delay="0"/>
                                              </p:stCondLst>
                                            </p:cTn>
                                            <p:tgtEl>
                                              <p:spTgt spid="37"/>
                                            </p:tgtEl>
                                            <p:attrNameLst>
                                              <p:attrName>style.visibility</p:attrName>
                                            </p:attrNameLst>
                                          </p:cBhvr>
                                          <p:to>
                                            <p:strVal val="visible"/>
                                          </p:to>
                                        </p:set>
                                        <p:animEffect transition="in" filter="fade">
                                          <p:cBhvr>
                                            <p:cTn id="9" dur="1600"/>
                                            <p:tgtEl>
                                              <p:spTgt spid="37"/>
                                            </p:tgtEl>
                                          </p:cBhvr>
                                        </p:animEffect>
                                      </p:childTnLst>
                                    </p:cTn>
                                  </p:par>
                                  <p:par>
                                    <p:cTn id="10" presetID="10" presetClass="entr" presetSubtype="0" fill="hold" grpId="0" nodeType="withEffect">
                                      <p:stCondLst>
                                        <p:cond delay="110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1200"/>
                                            <p:tgtEl>
                                              <p:spTgt spid="39"/>
                                            </p:tgtEl>
                                          </p:cBhvr>
                                        </p:animEffect>
                                      </p:childTnLst>
                                    </p:cTn>
                                  </p:par>
                                  <p:par>
                                    <p:cTn id="13" presetID="10" presetClass="entr" presetSubtype="0" fill="hold" grpId="0" nodeType="withEffect">
                                      <p:stCondLst>
                                        <p:cond delay="130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1200"/>
                                            <p:tgtEl>
                                              <p:spTgt spid="41"/>
                                            </p:tgtEl>
                                          </p:cBhvr>
                                        </p:animEffect>
                                      </p:childTnLst>
                                    </p:cTn>
                                  </p:par>
                                  <p:par>
                                    <p:cTn id="16" presetID="10" presetClass="entr" presetSubtype="0" fill="hold" grpId="0" nodeType="withEffect">
                                      <p:stCondLst>
                                        <p:cond delay="150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1200"/>
                                            <p:tgtEl>
                                              <p:spTgt spid="43"/>
                                            </p:tgtEl>
                                          </p:cBhvr>
                                        </p:animEffect>
                                      </p:childTnLst>
                                    </p:cTn>
                                  </p:par>
                                  <p:par>
                                    <p:cTn id="19" presetID="10" presetClass="entr" presetSubtype="0" fill="hold" nodeType="withEffect">
                                      <p:stCondLst>
                                        <p:cond delay="1700"/>
                                      </p:stCondLst>
                                      <p:childTnLst>
                                        <p:set>
                                          <p:cBhvr>
                                            <p:cTn id="20" dur="1" fill="hold">
                                              <p:stCondLst>
                                                <p:cond delay="0"/>
                                              </p:stCondLst>
                                            </p:cTn>
                                            <p:tgtEl>
                                              <p:spTgt spid="154"/>
                                            </p:tgtEl>
                                            <p:attrNameLst>
                                              <p:attrName>style.visibility</p:attrName>
                                            </p:attrNameLst>
                                          </p:cBhvr>
                                          <p:to>
                                            <p:strVal val="visible"/>
                                          </p:to>
                                        </p:set>
                                        <p:animEffect transition="in" filter="fade">
                                          <p:cBhvr>
                                            <p:cTn id="21" dur="1200"/>
                                            <p:tgtEl>
                                              <p:spTgt spid="154"/>
                                            </p:tgtEl>
                                          </p:cBhvr>
                                        </p:animEffect>
                                      </p:childTnLst>
                                    </p:cTn>
                                  </p:par>
                                  <p:par>
                                    <p:cTn id="22" presetID="10" presetClass="entr" presetSubtype="0" fill="hold" nodeType="withEffect">
                                      <p:stCondLst>
                                        <p:cond delay="1700"/>
                                      </p:stCondLst>
                                      <p:childTnLst>
                                        <p:set>
                                          <p:cBhvr>
                                            <p:cTn id="23" dur="1" fill="hold">
                                              <p:stCondLst>
                                                <p:cond delay="0"/>
                                              </p:stCondLst>
                                            </p:cTn>
                                            <p:tgtEl>
                                              <p:spTgt spid="112"/>
                                            </p:tgtEl>
                                            <p:attrNameLst>
                                              <p:attrName>style.visibility</p:attrName>
                                            </p:attrNameLst>
                                          </p:cBhvr>
                                          <p:to>
                                            <p:strVal val="visible"/>
                                          </p:to>
                                        </p:set>
                                        <p:animEffect transition="in" filter="fade">
                                          <p:cBhvr>
                                            <p:cTn id="24" dur="1200"/>
                                            <p:tgtEl>
                                              <p:spTgt spid="112"/>
                                            </p:tgtEl>
                                          </p:cBhvr>
                                        </p:animEffect>
                                      </p:childTnLst>
                                    </p:cTn>
                                  </p:par>
                                  <p:par>
                                    <p:cTn id="25" presetID="10" presetClass="entr" presetSubtype="0" fill="hold" grpId="0" nodeType="withEffect">
                                      <p:stCondLst>
                                        <p:cond delay="1700"/>
                                      </p:stCondLst>
                                      <p:childTnLst>
                                        <p:set>
                                          <p:cBhvr>
                                            <p:cTn id="26" dur="1" fill="hold">
                                              <p:stCondLst>
                                                <p:cond delay="0"/>
                                              </p:stCondLst>
                                            </p:cTn>
                                            <p:tgtEl>
                                              <p:spTgt spid="125"/>
                                            </p:tgtEl>
                                            <p:attrNameLst>
                                              <p:attrName>style.visibility</p:attrName>
                                            </p:attrNameLst>
                                          </p:cBhvr>
                                          <p:to>
                                            <p:strVal val="visible"/>
                                          </p:to>
                                        </p:set>
                                        <p:animEffect transition="in" filter="fade">
                                          <p:cBhvr>
                                            <p:cTn id="27" dur="12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p:bldP spid="41" grpId="0"/>
          <p:bldP spid="43" grpId="0"/>
          <p:bldP spid="12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10"/>
                                            </p:tgtEl>
                                          </p:cBhvr>
                                          <p:by x="105000" y="105000"/>
                                        </p:animScale>
                                      </p:childTnLst>
                                    </p:cTn>
                                  </p:par>
                                  <p:par>
                                    <p:cTn id="7" presetID="10" presetClass="entr" presetSubtype="0" fill="hold" grpId="0" nodeType="withEffect">
                                      <p:stCondLst>
                                        <p:cond delay="800"/>
                                      </p:stCondLst>
                                      <p:childTnLst>
                                        <p:set>
                                          <p:cBhvr>
                                            <p:cTn id="8" dur="1" fill="hold">
                                              <p:stCondLst>
                                                <p:cond delay="0"/>
                                              </p:stCondLst>
                                            </p:cTn>
                                            <p:tgtEl>
                                              <p:spTgt spid="37"/>
                                            </p:tgtEl>
                                            <p:attrNameLst>
                                              <p:attrName>style.visibility</p:attrName>
                                            </p:attrNameLst>
                                          </p:cBhvr>
                                          <p:to>
                                            <p:strVal val="visible"/>
                                          </p:to>
                                        </p:set>
                                        <p:animEffect transition="in" filter="fade">
                                          <p:cBhvr>
                                            <p:cTn id="9" dur="1600"/>
                                            <p:tgtEl>
                                              <p:spTgt spid="37"/>
                                            </p:tgtEl>
                                          </p:cBhvr>
                                        </p:animEffect>
                                      </p:childTnLst>
                                    </p:cTn>
                                  </p:par>
                                  <p:par>
                                    <p:cTn id="10" presetID="10" presetClass="entr" presetSubtype="0" fill="hold" grpId="0" nodeType="withEffect">
                                      <p:stCondLst>
                                        <p:cond delay="110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1200"/>
                                            <p:tgtEl>
                                              <p:spTgt spid="39"/>
                                            </p:tgtEl>
                                          </p:cBhvr>
                                        </p:animEffect>
                                      </p:childTnLst>
                                    </p:cTn>
                                  </p:par>
                                  <p:par>
                                    <p:cTn id="13" presetID="10" presetClass="entr" presetSubtype="0" fill="hold" grpId="0" nodeType="withEffect">
                                      <p:stCondLst>
                                        <p:cond delay="130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1200"/>
                                            <p:tgtEl>
                                              <p:spTgt spid="41"/>
                                            </p:tgtEl>
                                          </p:cBhvr>
                                        </p:animEffect>
                                      </p:childTnLst>
                                    </p:cTn>
                                  </p:par>
                                  <p:par>
                                    <p:cTn id="16" presetID="10" presetClass="entr" presetSubtype="0" fill="hold" grpId="0" nodeType="withEffect">
                                      <p:stCondLst>
                                        <p:cond delay="150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1200"/>
                                            <p:tgtEl>
                                              <p:spTgt spid="43"/>
                                            </p:tgtEl>
                                          </p:cBhvr>
                                        </p:animEffect>
                                      </p:childTnLst>
                                    </p:cTn>
                                  </p:par>
                                  <p:par>
                                    <p:cTn id="19" presetID="10" presetClass="entr" presetSubtype="0" fill="hold" nodeType="withEffect">
                                      <p:stCondLst>
                                        <p:cond delay="1700"/>
                                      </p:stCondLst>
                                      <p:childTnLst>
                                        <p:set>
                                          <p:cBhvr>
                                            <p:cTn id="20" dur="1" fill="hold">
                                              <p:stCondLst>
                                                <p:cond delay="0"/>
                                              </p:stCondLst>
                                            </p:cTn>
                                            <p:tgtEl>
                                              <p:spTgt spid="154"/>
                                            </p:tgtEl>
                                            <p:attrNameLst>
                                              <p:attrName>style.visibility</p:attrName>
                                            </p:attrNameLst>
                                          </p:cBhvr>
                                          <p:to>
                                            <p:strVal val="visible"/>
                                          </p:to>
                                        </p:set>
                                        <p:animEffect transition="in" filter="fade">
                                          <p:cBhvr>
                                            <p:cTn id="21" dur="1200"/>
                                            <p:tgtEl>
                                              <p:spTgt spid="154"/>
                                            </p:tgtEl>
                                          </p:cBhvr>
                                        </p:animEffect>
                                      </p:childTnLst>
                                    </p:cTn>
                                  </p:par>
                                  <p:par>
                                    <p:cTn id="22" presetID="10" presetClass="entr" presetSubtype="0" fill="hold" nodeType="withEffect">
                                      <p:stCondLst>
                                        <p:cond delay="1700"/>
                                      </p:stCondLst>
                                      <p:childTnLst>
                                        <p:set>
                                          <p:cBhvr>
                                            <p:cTn id="23" dur="1" fill="hold">
                                              <p:stCondLst>
                                                <p:cond delay="0"/>
                                              </p:stCondLst>
                                            </p:cTn>
                                            <p:tgtEl>
                                              <p:spTgt spid="112"/>
                                            </p:tgtEl>
                                            <p:attrNameLst>
                                              <p:attrName>style.visibility</p:attrName>
                                            </p:attrNameLst>
                                          </p:cBhvr>
                                          <p:to>
                                            <p:strVal val="visible"/>
                                          </p:to>
                                        </p:set>
                                        <p:animEffect transition="in" filter="fade">
                                          <p:cBhvr>
                                            <p:cTn id="24" dur="1200"/>
                                            <p:tgtEl>
                                              <p:spTgt spid="112"/>
                                            </p:tgtEl>
                                          </p:cBhvr>
                                        </p:animEffect>
                                      </p:childTnLst>
                                    </p:cTn>
                                  </p:par>
                                  <p:par>
                                    <p:cTn id="25" presetID="10" presetClass="entr" presetSubtype="0" fill="hold" grpId="0" nodeType="withEffect">
                                      <p:stCondLst>
                                        <p:cond delay="1700"/>
                                      </p:stCondLst>
                                      <p:childTnLst>
                                        <p:set>
                                          <p:cBhvr>
                                            <p:cTn id="26" dur="1" fill="hold">
                                              <p:stCondLst>
                                                <p:cond delay="0"/>
                                              </p:stCondLst>
                                            </p:cTn>
                                            <p:tgtEl>
                                              <p:spTgt spid="125"/>
                                            </p:tgtEl>
                                            <p:attrNameLst>
                                              <p:attrName>style.visibility</p:attrName>
                                            </p:attrNameLst>
                                          </p:cBhvr>
                                          <p:to>
                                            <p:strVal val="visible"/>
                                          </p:to>
                                        </p:set>
                                        <p:animEffect transition="in" filter="fade">
                                          <p:cBhvr>
                                            <p:cTn id="27" dur="12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p:bldP spid="41" grpId="0"/>
          <p:bldP spid="43" grpId="0"/>
          <p:bldP spid="125" grpId="0"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n 22" descr="Forma&#10;&#10;Descripción generada automáticamente">
            <a:extLst>
              <a:ext uri="{FF2B5EF4-FFF2-40B4-BE49-F238E27FC236}">
                <a16:creationId xmlns:a16="http://schemas.microsoft.com/office/drawing/2014/main" id="{85AD7C29-B4B1-1189-DBA1-3E4DF13C506F}"/>
              </a:ext>
            </a:extLst>
          </p:cNvPr>
          <p:cNvPicPr>
            <a:picLocks noChangeAspect="1"/>
          </p:cNvPicPr>
          <p:nvPr/>
        </p:nvPicPr>
        <p:blipFill rotWithShape="1">
          <a:blip r:embed="rId3">
            <a:extLst>
              <a:ext uri="{28A0092B-C50C-407E-A947-70E740481C1C}">
                <a14:useLocalDpi xmlns:a14="http://schemas.microsoft.com/office/drawing/2010/main" val="0"/>
              </a:ext>
            </a:extLst>
          </a:blip>
          <a:srcRect l="6336" t="11190" r="6596" b="12346"/>
          <a:stretch/>
        </p:blipFill>
        <p:spPr>
          <a:xfrm>
            <a:off x="7454375" y="1142984"/>
            <a:ext cx="2297486" cy="1134961"/>
          </a:xfrm>
          <a:prstGeom prst="rect">
            <a:avLst/>
          </a:prstGeom>
        </p:spPr>
      </p:pic>
      <p:pic>
        <p:nvPicPr>
          <p:cNvPr id="5" name="Imagen 4" descr="Un dibujo de un animal&#10;&#10;Descripción generada automáticamente con confianza baja">
            <a:extLst>
              <a:ext uri="{FF2B5EF4-FFF2-40B4-BE49-F238E27FC236}">
                <a16:creationId xmlns:a16="http://schemas.microsoft.com/office/drawing/2014/main" id="{95ACBABC-502B-2105-D154-862FE81F6442}"/>
              </a:ext>
            </a:extLst>
          </p:cNvPr>
          <p:cNvPicPr>
            <a:picLocks noChangeAspect="1"/>
          </p:cNvPicPr>
          <p:nvPr/>
        </p:nvPicPr>
        <p:blipFill rotWithShape="1">
          <a:blip r:embed="rId4">
            <a:extLst>
              <a:ext uri="{28A0092B-C50C-407E-A947-70E740481C1C}">
                <a14:useLocalDpi xmlns:a14="http://schemas.microsoft.com/office/drawing/2010/main" val="0"/>
              </a:ext>
            </a:extLst>
          </a:blip>
          <a:srcRect l="1440" t="38296" r="54437" b="15040"/>
          <a:stretch/>
        </p:blipFill>
        <p:spPr>
          <a:xfrm rot="16200000">
            <a:off x="6260796" y="599457"/>
            <a:ext cx="3862170" cy="2297488"/>
          </a:xfrm>
          <a:prstGeom prst="rect">
            <a:avLst/>
          </a:prstGeom>
        </p:spPr>
      </p:pic>
      <p:pic>
        <p:nvPicPr>
          <p:cNvPr id="7" name="Imagen 6" descr="Dibujo de una persona&#10;&#10;Descripción generada automáticamente con confianza media">
            <a:extLst>
              <a:ext uri="{FF2B5EF4-FFF2-40B4-BE49-F238E27FC236}">
                <a16:creationId xmlns:a16="http://schemas.microsoft.com/office/drawing/2014/main" id="{866D6CD3-79B1-42BA-FD3A-D836D68D3371}"/>
              </a:ext>
            </a:extLst>
          </p:cNvPr>
          <p:cNvPicPr>
            <a:picLocks noChangeAspect="1"/>
          </p:cNvPicPr>
          <p:nvPr/>
        </p:nvPicPr>
        <p:blipFill rotWithShape="1">
          <a:blip r:embed="rId5">
            <a:extLst>
              <a:ext uri="{28A0092B-C50C-407E-A947-70E740481C1C}">
                <a14:useLocalDpi xmlns:a14="http://schemas.microsoft.com/office/drawing/2010/main" val="0"/>
              </a:ext>
            </a:extLst>
          </a:blip>
          <a:srcRect l="24657" t="9029" r="34047" b="28091"/>
          <a:stretch/>
        </p:blipFill>
        <p:spPr>
          <a:xfrm rot="16200000">
            <a:off x="7296355" y="-24866"/>
            <a:ext cx="2202289" cy="1886250"/>
          </a:xfrm>
          <a:prstGeom prst="rect">
            <a:avLst/>
          </a:prstGeom>
          <a:effectLst/>
        </p:spPr>
      </p:pic>
      <p:pic>
        <p:nvPicPr>
          <p:cNvPr id="8" name="Imagen 7" descr="Icono&#10;&#10;Descripción generada automáticamente">
            <a:extLst>
              <a:ext uri="{FF2B5EF4-FFF2-40B4-BE49-F238E27FC236}">
                <a16:creationId xmlns:a16="http://schemas.microsoft.com/office/drawing/2014/main" id="{26C2CF29-35C6-37D3-50F6-1D68E8C7077C}"/>
              </a:ext>
            </a:extLst>
          </p:cNvPr>
          <p:cNvPicPr>
            <a:picLocks noChangeAspect="1"/>
          </p:cNvPicPr>
          <p:nvPr/>
        </p:nvPicPr>
        <p:blipFill rotWithShape="1">
          <a:blip r:embed="rId6">
            <a:extLst>
              <a:ext uri="{28A0092B-C50C-407E-A947-70E740481C1C}">
                <a14:useLocalDpi xmlns:a14="http://schemas.microsoft.com/office/drawing/2010/main" val="0"/>
              </a:ext>
            </a:extLst>
          </a:blip>
          <a:srcRect l="1741" t="25327" r="77816" b="24553"/>
          <a:stretch/>
        </p:blipFill>
        <p:spPr>
          <a:xfrm rot="16200000">
            <a:off x="7980309" y="-378887"/>
            <a:ext cx="1034193" cy="1426196"/>
          </a:xfrm>
          <a:prstGeom prst="rect">
            <a:avLst/>
          </a:prstGeom>
        </p:spPr>
      </p:pic>
      <p:pic>
        <p:nvPicPr>
          <p:cNvPr id="13" name="Imagen 12" descr="Imagen que contiene Forma&#10;&#10;Descripción generada automáticamente">
            <a:extLst>
              <a:ext uri="{FF2B5EF4-FFF2-40B4-BE49-F238E27FC236}">
                <a16:creationId xmlns:a16="http://schemas.microsoft.com/office/drawing/2014/main" id="{3468FA76-4661-5981-362F-A58423237B94}"/>
              </a:ext>
            </a:extLst>
          </p:cNvPr>
          <p:cNvPicPr>
            <a:picLocks noChangeAspect="1"/>
          </p:cNvPicPr>
          <p:nvPr/>
        </p:nvPicPr>
        <p:blipFill rotWithShape="1">
          <a:blip r:embed="rId7">
            <a:extLst>
              <a:ext uri="{28A0092B-C50C-407E-A947-70E740481C1C}">
                <a14:useLocalDpi xmlns:a14="http://schemas.microsoft.com/office/drawing/2010/main" val="0"/>
              </a:ext>
            </a:extLst>
          </a:blip>
          <a:srcRect l="26800" t="4583" r="22933" b="6607"/>
          <a:stretch/>
        </p:blipFill>
        <p:spPr>
          <a:xfrm>
            <a:off x="7019410" y="3137766"/>
            <a:ext cx="1395910" cy="1387261"/>
          </a:xfrm>
          <a:prstGeom prst="rect">
            <a:avLst/>
          </a:prstGeom>
        </p:spPr>
      </p:pic>
      <p:pic>
        <p:nvPicPr>
          <p:cNvPr id="2" name="Imagen 1" descr="Logotipo&#10;&#10;Descripción generada automáticamente">
            <a:extLst>
              <a:ext uri="{FF2B5EF4-FFF2-40B4-BE49-F238E27FC236}">
                <a16:creationId xmlns:a16="http://schemas.microsoft.com/office/drawing/2014/main" id="{FB32CF01-3B95-DA83-BCFF-7F4124AE76C2}"/>
              </a:ext>
            </a:extLst>
          </p:cNvPr>
          <p:cNvPicPr>
            <a:picLocks noChangeAspect="1"/>
          </p:cNvPicPr>
          <p:nvPr/>
        </p:nvPicPr>
        <p:blipFill rotWithShape="1">
          <a:blip r:embed="rId8">
            <a:extLst>
              <a:ext uri="{28A0092B-C50C-407E-A947-70E740481C1C}">
                <a14:useLocalDpi xmlns:a14="http://schemas.microsoft.com/office/drawing/2010/main" val="0"/>
              </a:ext>
            </a:extLst>
          </a:blip>
          <a:srcRect l="24000" t="1207" r="22900" b="4213"/>
          <a:stretch/>
        </p:blipFill>
        <p:spPr>
          <a:xfrm rot="5400000" flipH="1" flipV="1">
            <a:off x="9125737" y="1046047"/>
            <a:ext cx="2703580" cy="2708726"/>
          </a:xfrm>
          <a:prstGeom prst="rect">
            <a:avLst/>
          </a:prstGeom>
          <a:ln>
            <a:noFill/>
          </a:ln>
          <a:effectLst/>
        </p:spPr>
      </p:pic>
      <p:sp>
        <p:nvSpPr>
          <p:cNvPr id="6" name="Content Placeholder 5">
            <a:extLst>
              <a:ext uri="{FF2B5EF4-FFF2-40B4-BE49-F238E27FC236}">
                <a16:creationId xmlns:a16="http://schemas.microsoft.com/office/drawing/2014/main" id="{5495792E-BEB6-420E-8DA4-EB674E429EEB}"/>
              </a:ext>
            </a:extLst>
          </p:cNvPr>
          <p:cNvSpPr>
            <a:spLocks noGrp="1"/>
          </p:cNvSpPr>
          <p:nvPr>
            <p:ph sz="half" idx="2"/>
          </p:nvPr>
        </p:nvSpPr>
        <p:spPr>
          <a:xfrm>
            <a:off x="291885" y="2002141"/>
            <a:ext cx="7691420" cy="1968822"/>
          </a:xfrm>
        </p:spPr>
        <p:txBody>
          <a:bodyPr/>
          <a:lstStyle/>
          <a:p>
            <a:r>
              <a:rPr lang="en-US" sz="1600" b="1" dirty="0"/>
              <a:t>Main objectives</a:t>
            </a:r>
          </a:p>
          <a:p>
            <a:pPr marL="285750" indent="-285750">
              <a:buFont typeface="Arial" panose="020B0604020202020204" pitchFamily="34" charset="0"/>
              <a:buChar char="•"/>
            </a:pPr>
            <a:r>
              <a:rPr lang="en-US" sz="1600" b="1" dirty="0"/>
              <a:t>Create an interactive web-based platform for language learning.</a:t>
            </a:r>
            <a:br>
              <a:rPr lang="en-US" sz="1600" b="1" dirty="0"/>
            </a:br>
            <a:endParaRPr lang="en-US" sz="1600" b="1" dirty="0"/>
          </a:p>
          <a:p>
            <a:pPr marL="285750" indent="-285750">
              <a:buFont typeface="Arial" panose="020B0604020202020204" pitchFamily="34" charset="0"/>
              <a:buChar char="•"/>
            </a:pPr>
            <a:r>
              <a:rPr lang="en-US" sz="1600" b="1" dirty="0"/>
              <a:t>Offer interactive lessons, quizzes, and real-time progress tracking.</a:t>
            </a:r>
            <a:br>
              <a:rPr lang="en-US" sz="1600" b="1" dirty="0"/>
            </a:br>
            <a:endParaRPr lang="en-US" sz="1600" b="1" dirty="0"/>
          </a:p>
          <a:p>
            <a:pPr marL="285750" indent="-285750">
              <a:buFont typeface="Arial" panose="020B0604020202020204" pitchFamily="34" charset="0"/>
              <a:buChar char="•"/>
            </a:pPr>
            <a:r>
              <a:rPr lang="en-US" sz="1600" b="1" dirty="0"/>
              <a:t>Utilize a Database for smooth user experience!</a:t>
            </a:r>
          </a:p>
        </p:txBody>
      </p:sp>
      <p:sp>
        <p:nvSpPr>
          <p:cNvPr id="4" name="Title 3">
            <a:extLst>
              <a:ext uri="{FF2B5EF4-FFF2-40B4-BE49-F238E27FC236}">
                <a16:creationId xmlns:a16="http://schemas.microsoft.com/office/drawing/2014/main" id="{6153A5D8-3B98-4BE7-8334-478BB8EE0C12}"/>
              </a:ext>
            </a:extLst>
          </p:cNvPr>
          <p:cNvSpPr>
            <a:spLocks noGrp="1"/>
          </p:cNvSpPr>
          <p:nvPr>
            <p:ph type="ctrTitle"/>
          </p:nvPr>
        </p:nvSpPr>
        <p:spPr>
          <a:xfrm>
            <a:off x="179937" y="201073"/>
            <a:ext cx="4793477" cy="1158014"/>
          </a:xfrm>
        </p:spPr>
        <p:txBody>
          <a:bodyPr/>
          <a:lstStyle/>
          <a:p>
            <a:r>
              <a:rPr lang="en-US" dirty="0"/>
              <a:t>What’s</a:t>
            </a:r>
            <a:br>
              <a:rPr lang="en-US" dirty="0"/>
            </a:br>
            <a:r>
              <a:rPr lang="en-US" dirty="0"/>
              <a:t>Language master?</a:t>
            </a:r>
          </a:p>
        </p:txBody>
      </p:sp>
      <p:pic>
        <p:nvPicPr>
          <p:cNvPr id="15" name="Marcador de posición de imagen 14">
            <a:extLst>
              <a:ext uri="{FF2B5EF4-FFF2-40B4-BE49-F238E27FC236}">
                <a16:creationId xmlns:a16="http://schemas.microsoft.com/office/drawing/2014/main" id="{8B0BD868-7DC3-3F06-AC46-18A22100041C}"/>
              </a:ext>
            </a:extLst>
          </p:cNvPr>
          <p:cNvPicPr>
            <a:picLocks noGrp="1" noChangeAspect="1"/>
          </p:cNvPicPr>
          <p:nvPr>
            <p:ph type="pic" sz="quarter" idx="10"/>
          </p:nvPr>
        </p:nvPicPr>
        <p:blipFill>
          <a:blip r:embed="rId9">
            <a:extLst>
              <a:ext uri="{28A0092B-C50C-407E-A947-70E740481C1C}">
                <a14:useLocalDpi xmlns:a14="http://schemas.microsoft.com/office/drawing/2010/main" val="0"/>
              </a:ext>
            </a:extLst>
          </a:blip>
          <a:srcRect l="8890" r="8890"/>
          <a:stretch/>
        </p:blipFill>
        <p:spPr>
          <a:xfrm>
            <a:off x="9593249" y="1552545"/>
            <a:ext cx="1768556" cy="1753044"/>
          </a:xfrm>
        </p:spPr>
      </p:pic>
      <p:pic>
        <p:nvPicPr>
          <p:cNvPr id="3" name="Imagen 2" descr="Círculo&#10;&#10;Descripción generada automáticamente">
            <a:extLst>
              <a:ext uri="{FF2B5EF4-FFF2-40B4-BE49-F238E27FC236}">
                <a16:creationId xmlns:a16="http://schemas.microsoft.com/office/drawing/2014/main" id="{BA73130A-EC76-7E96-CA10-191F73D6449F}"/>
              </a:ext>
            </a:extLst>
          </p:cNvPr>
          <p:cNvPicPr>
            <a:picLocks noChangeAspect="1"/>
          </p:cNvPicPr>
          <p:nvPr/>
        </p:nvPicPr>
        <p:blipFill rotWithShape="1">
          <a:blip r:embed="rId10">
            <a:extLst>
              <a:ext uri="{28A0092B-C50C-407E-A947-70E740481C1C}">
                <a14:useLocalDpi xmlns:a14="http://schemas.microsoft.com/office/drawing/2010/main" val="0"/>
              </a:ext>
            </a:extLst>
          </a:blip>
          <a:srcRect l="26300" t="6535" r="24866" b="6900"/>
          <a:stretch/>
        </p:blipFill>
        <p:spPr>
          <a:xfrm>
            <a:off x="5270457" y="544908"/>
            <a:ext cx="1168914" cy="1165556"/>
          </a:xfrm>
          <a:prstGeom prst="rect">
            <a:avLst/>
          </a:prstGeom>
        </p:spPr>
      </p:pic>
      <p:grpSp>
        <p:nvGrpSpPr>
          <p:cNvPr id="22" name="Grupo 21">
            <a:extLst>
              <a:ext uri="{FF2B5EF4-FFF2-40B4-BE49-F238E27FC236}">
                <a16:creationId xmlns:a16="http://schemas.microsoft.com/office/drawing/2014/main" id="{C657740A-6B80-923F-789D-7125FB7B2177}"/>
              </a:ext>
            </a:extLst>
          </p:cNvPr>
          <p:cNvGrpSpPr/>
          <p:nvPr/>
        </p:nvGrpSpPr>
        <p:grpSpPr>
          <a:xfrm>
            <a:off x="6625637" y="1285109"/>
            <a:ext cx="1714094" cy="3338220"/>
            <a:chOff x="6625637" y="1285109"/>
            <a:chExt cx="1714094" cy="3338220"/>
          </a:xfrm>
        </p:grpSpPr>
        <p:sp>
          <p:nvSpPr>
            <p:cNvPr id="20" name="Elipse 19">
              <a:extLst>
                <a:ext uri="{FF2B5EF4-FFF2-40B4-BE49-F238E27FC236}">
                  <a16:creationId xmlns:a16="http://schemas.microsoft.com/office/drawing/2014/main" id="{5E7825F7-7ABB-8046-5E87-42906D9373F9}"/>
                </a:ext>
              </a:extLst>
            </p:cNvPr>
            <p:cNvSpPr/>
            <p:nvPr/>
          </p:nvSpPr>
          <p:spPr>
            <a:xfrm>
              <a:off x="6625637" y="4470929"/>
              <a:ext cx="152400" cy="1524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7" name="Elipse 16">
              <a:extLst>
                <a:ext uri="{FF2B5EF4-FFF2-40B4-BE49-F238E27FC236}">
                  <a16:creationId xmlns:a16="http://schemas.microsoft.com/office/drawing/2014/main" id="{317D4BEC-47F7-BD37-F8EB-02859ED32197}"/>
                </a:ext>
              </a:extLst>
            </p:cNvPr>
            <p:cNvSpPr/>
            <p:nvPr/>
          </p:nvSpPr>
          <p:spPr>
            <a:xfrm>
              <a:off x="8258642" y="3160325"/>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8" name="Elipse 17">
              <a:extLst>
                <a:ext uri="{FF2B5EF4-FFF2-40B4-BE49-F238E27FC236}">
                  <a16:creationId xmlns:a16="http://schemas.microsoft.com/office/drawing/2014/main" id="{7C36AB78-403D-11B4-4E02-664CDC193816}"/>
                </a:ext>
              </a:extLst>
            </p:cNvPr>
            <p:cNvSpPr/>
            <p:nvPr/>
          </p:nvSpPr>
          <p:spPr>
            <a:xfrm>
              <a:off x="6625637" y="1285109"/>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1" name="Rectángulo 20">
              <a:extLst>
                <a:ext uri="{FF2B5EF4-FFF2-40B4-BE49-F238E27FC236}">
                  <a16:creationId xmlns:a16="http://schemas.microsoft.com/office/drawing/2014/main" id="{87401F6F-01F8-1A44-97E7-591380B93C27}"/>
                </a:ext>
              </a:extLst>
            </p:cNvPr>
            <p:cNvSpPr/>
            <p:nvPr/>
          </p:nvSpPr>
          <p:spPr>
            <a:xfrm>
              <a:off x="8039900" y="2863942"/>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Tree>
    <p:extLst>
      <p:ext uri="{BB962C8B-B14F-4D97-AF65-F5344CB8AC3E}">
        <p14:creationId xmlns:p14="http://schemas.microsoft.com/office/powerpoint/2010/main" val="42678864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22"/>
                                            </p:tgtEl>
                                          </p:cBhvr>
                                          <p:by x="105000" y="105000"/>
                                        </p:animScale>
                                      </p:childTnLst>
                                    </p:cTn>
                                  </p:par>
                                  <p:par>
                                    <p:cTn id="7" presetID="42" presetClass="path" presetSubtype="0" repeatCount="indefinite" accel="10000" decel="14000" autoRev="1" fill="hold" nodeType="withEffect">
                                      <p:stCondLst>
                                        <p:cond delay="0"/>
                                      </p:stCondLst>
                                      <p:childTnLst>
                                        <p:animMotion origin="layout" path="M -3.61111E-6 -3.08642E-6 L 0.00035 0.05031 " pathEditMode="relative" rAng="0" ptsTypes="AA">
                                          <p:cBhvr>
                                            <p:cTn id="8" dur="5250" fill="hold"/>
                                            <p:tgtEl>
                                              <p:spTgt spid="13"/>
                                            </p:tgtEl>
                                            <p:attrNameLst>
                                              <p:attrName>ppt_x</p:attrName>
                                              <p:attrName>ppt_y</p:attrName>
                                            </p:attrNameLst>
                                          </p:cBhvr>
                                          <p:rCtr x="17" y="2500"/>
                                        </p:animMotion>
                                      </p:childTnLst>
                                    </p:cTn>
                                  </p:par>
                                  <p:par>
                                    <p:cTn id="9" presetID="42" presetClass="path" presetSubtype="0" repeatCount="indefinite" accel="19000" decel="19000" autoRev="1" fill="hold" nodeType="withEffect">
                                      <p:stCondLst>
                                        <p:cond delay="0"/>
                                      </p:stCondLst>
                                      <p:childTnLst>
                                        <p:animMotion origin="layout" path="M 8.33333E-7 7.40741E-7 L 0.00035 0.05031 " pathEditMode="relative" rAng="0" ptsTypes="AA">
                                          <p:cBhvr>
                                            <p:cTn id="10" dur="2000" fill="hold"/>
                                            <p:tgtEl>
                                              <p:spTgt spid="3"/>
                                            </p:tgtEl>
                                            <p:attrNameLst>
                                              <p:attrName>ppt_x</p:attrName>
                                              <p:attrName>ppt_y</p:attrName>
                                            </p:attrNameLst>
                                          </p:cBhvr>
                                          <p:rCtr x="17" y="2500"/>
                                        </p:animMotion>
                                      </p:childTnLst>
                                    </p:cTn>
                                  </p:par>
                                  <p:par>
                                    <p:cTn id="11"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12" dur="2500" fill="hold"/>
                                            <p:tgtEl>
                                              <p:spTgt spid="2"/>
                                            </p:tgtEl>
                                            <p:attrNameLst>
                                              <p:attrName>ppt_x</p:attrName>
                                              <p:attrName>ppt_y</p:attrName>
                                            </p:attrNameLst>
                                          </p:cBhvr>
                                          <p:rCtr x="0" y="2716"/>
                                        </p:animMotion>
                                      </p:childTnLst>
                                    </p:cTn>
                                  </p:par>
                                  <p:par>
                                    <p:cTn id="13" presetID="35" presetClass="path" presetSubtype="0" repeatCount="indefinite" accel="29000" decel="26000" autoRev="1" fill="hold" nodeType="withEffect">
                                      <p:stCondLst>
                                        <p:cond delay="0"/>
                                      </p:stCondLst>
                                      <p:childTnLst>
                                        <p:animMotion origin="layout" path="M -3.33333E-6 -2.22222E-6 L 0.07136 0.00062 " pathEditMode="relative" rAng="0" ptsTypes="AA">
                                          <p:cBhvr>
                                            <p:cTn id="14" dur="7250" fill="hold"/>
                                            <p:tgtEl>
                                              <p:spTgt spid="23"/>
                                            </p:tgtEl>
                                            <p:attrNameLst>
                                              <p:attrName>ppt_x</p:attrName>
                                              <p:attrName>ppt_y</p:attrName>
                                            </p:attrNameLst>
                                          </p:cBhvr>
                                          <p:rCtr x="3559" y="31"/>
                                        </p:animMotion>
                                      </p:childTnLst>
                                    </p:cTn>
                                  </p:par>
                                  <p:par>
                                    <p:cTn id="15" presetID="42" presetClass="path" presetSubtype="0" repeatCount="indefinite" accel="3636" autoRev="1" fill="hold" nodeType="withEffect" p14:presetBounceEnd="5091">
                                      <p:stCondLst>
                                        <p:cond delay="100"/>
                                      </p:stCondLst>
                                      <p:childTnLst>
                                        <p:animMotion origin="layout" path="M -3.33333E-6 -4.81481E-6 L 0.0073 -0.01759 " pathEditMode="relative" rAng="0" ptsTypes="AA" p14:bounceEnd="5091">
                                          <p:cBhvr>
                                            <p:cTn id="16" dur="6750" fill="hold"/>
                                            <p:tgtEl>
                                              <p:spTgt spid="5"/>
                                            </p:tgtEl>
                                            <p:attrNameLst>
                                              <p:attrName>ppt_x</p:attrName>
                                              <p:attrName>ppt_y</p:attrName>
                                            </p:attrNameLst>
                                          </p:cBhvr>
                                          <p:rCtr x="365" y="-895"/>
                                        </p:animMotion>
                                      </p:childTnLst>
                                    </p:cTn>
                                  </p:par>
                                  <p:par>
                                    <p:cTn id="17" presetID="8" presetClass="emph" presetSubtype="0" repeatCount="indefinite" accel="2500" autoRev="1" fill="hold" nodeType="withEffect" p14:presetBounceEnd="3500">
                                      <p:stCondLst>
                                        <p:cond delay="0"/>
                                      </p:stCondLst>
                                      <p:childTnLst>
                                        <p:animRot by="300000" p14:bounceEnd="3500">
                                          <p:cBhvr>
                                            <p:cTn id="18" dur="3500" fill="hold"/>
                                            <p:tgtEl>
                                              <p:spTgt spid="5"/>
                                            </p:tgtEl>
                                            <p:attrNameLst>
                                              <p:attrName>r</p:attrName>
                                            </p:attrNameLst>
                                          </p:cBhvr>
                                        </p:animRot>
                                      </p:childTnLst>
                                    </p:cTn>
                                  </p:par>
                                  <p:par>
                                    <p:cTn id="19" presetID="42" presetClass="path" presetSubtype="0" repeatCount="indefinite" accel="3636" decel="4000" autoRev="1" fill="hold" nodeType="withEffect">
                                      <p:stCondLst>
                                        <p:cond delay="100"/>
                                      </p:stCondLst>
                                      <p:childTnLst>
                                        <p:animMotion origin="layout" path="M 3.33333E-6 0.00124 L 0.0118 -0.02067 " pathEditMode="relative" rAng="0" ptsTypes="AA">
                                          <p:cBhvr>
                                            <p:cTn id="20" dur="3500" fill="hold"/>
                                            <p:tgtEl>
                                              <p:spTgt spid="8"/>
                                            </p:tgtEl>
                                            <p:attrNameLst>
                                              <p:attrName>ppt_x</p:attrName>
                                              <p:attrName>ppt_y</p:attrName>
                                            </p:attrNameLst>
                                          </p:cBhvr>
                                          <p:rCtr x="590" y="-1111"/>
                                        </p:animMotion>
                                      </p:childTnLst>
                                    </p:cTn>
                                  </p:par>
                                  <p:par>
                                    <p:cTn id="21" presetID="8" presetClass="emph" presetSubtype="0" repeatCount="indefinite" accel="2500" autoRev="1" fill="hold" nodeType="withEffect" p14:presetBounceEnd="3500">
                                      <p:stCondLst>
                                        <p:cond delay="0"/>
                                      </p:stCondLst>
                                      <p:childTnLst>
                                        <p:animRot by="300000" p14:bounceEnd="3500">
                                          <p:cBhvr>
                                            <p:cTn id="22" dur="9750" fill="hold"/>
                                            <p:tgtEl>
                                              <p:spTgt spid="8"/>
                                            </p:tgtEl>
                                            <p:attrNameLst>
                                              <p:attrName>r</p:attrName>
                                            </p:attrNameLst>
                                          </p:cBhvr>
                                        </p:animRot>
                                      </p:childTnLst>
                                    </p:cTn>
                                  </p:par>
                                  <p:par>
                                    <p:cTn id="23" presetID="42" presetClass="path" presetSubtype="0" repeatCount="indefinite" accel="3636" autoRev="1" fill="hold" nodeType="withEffect" p14:presetBounceEnd="5091">
                                      <p:stCondLst>
                                        <p:cond delay="100"/>
                                      </p:stCondLst>
                                      <p:childTnLst>
                                        <p:animMotion origin="layout" path="M 8.33333E-7 0.00123 L 0.00851 -0.03241 " pathEditMode="relative" rAng="0" ptsTypes="AA" p14:bounceEnd="5091">
                                          <p:cBhvr>
                                            <p:cTn id="24" dur="3250" fill="hold"/>
                                            <p:tgtEl>
                                              <p:spTgt spid="7"/>
                                            </p:tgtEl>
                                            <p:attrNameLst>
                                              <p:attrName>ppt_x</p:attrName>
                                              <p:attrName>ppt_y</p:attrName>
                                            </p:attrNameLst>
                                          </p:cBhvr>
                                          <p:rCtr x="417" y="-1698"/>
                                        </p:animMotion>
                                      </p:childTnLst>
                                    </p:cTn>
                                  </p:par>
                                  <p:par>
                                    <p:cTn id="25" presetID="8" presetClass="emph" presetSubtype="0" repeatCount="indefinite" accel="2500" autoRev="1" fill="hold" nodeType="withEffect" p14:presetBounceEnd="3500">
                                      <p:stCondLst>
                                        <p:cond delay="0"/>
                                      </p:stCondLst>
                                      <p:childTnLst>
                                        <p:animRot by="300000" p14:bounceEnd="3500">
                                          <p:cBhvr>
                                            <p:cTn id="26" dur="8250" fill="hold"/>
                                            <p:tgtEl>
                                              <p:spTgt spid="7"/>
                                            </p:tgtEl>
                                            <p:attrNameLst>
                                              <p:attrName>r</p:attrName>
                                            </p:attrNameLst>
                                          </p:cBhvr>
                                        </p:animRot>
                                      </p:childTnLst>
                                    </p:cTn>
                                  </p:par>
                                  <p:par>
                                    <p:cTn id="27" presetID="10" presetClass="entr" presetSubtype="0" fill="hold" grpId="0" nodeType="withEffect">
                                      <p:stCondLst>
                                        <p:cond delay="80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600"/>
                                            <p:tgtEl>
                                              <p:spTgt spid="4"/>
                                            </p:tgtEl>
                                          </p:cBhvr>
                                        </p:animEffect>
                                      </p:childTnLst>
                                    </p:cTn>
                                  </p:par>
                                  <p:par>
                                    <p:cTn id="30" presetID="10" presetClass="entr" presetSubtype="0" fill="hold" grpId="0" nodeType="withEffect">
                                      <p:stCondLst>
                                        <p:cond delay="11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200"/>
                                            <p:tgtEl>
                                              <p:spTgt spid="6"/>
                                            </p:tgtEl>
                                          </p:cBhvr>
                                        </p:animEffect>
                                      </p:childTnLst>
                                    </p:cTn>
                                  </p:par>
                                  <p:par>
                                    <p:cTn id="33" presetID="42" presetClass="path" presetSubtype="0" repeatCount="indefinite" accel="5000" decel="5000" autoRev="1" fill="hold" nodeType="withEffect">
                                      <p:stCondLst>
                                        <p:cond delay="0"/>
                                      </p:stCondLst>
                                      <p:childTnLst>
                                        <p:animMotion origin="layout" path="M -3.61111E-6 1.85185E-6 L 0.00035 0.05031 " pathEditMode="relative" rAng="0" ptsTypes="AA">
                                          <p:cBhvr>
                                            <p:cTn id="34" dur="2500" fill="hold"/>
                                            <p:tgtEl>
                                              <p:spTgt spid="15"/>
                                            </p:tgtEl>
                                            <p:attrNameLst>
                                              <p:attrName>ppt_x</p:attrName>
                                              <p:attrName>ppt_y</p:attrName>
                                            </p:attrNameLst>
                                          </p:cBhvr>
                                          <p:rCtr x="17" y="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22"/>
                                            </p:tgtEl>
                                          </p:cBhvr>
                                          <p:by x="105000" y="105000"/>
                                        </p:animScale>
                                      </p:childTnLst>
                                    </p:cTn>
                                  </p:par>
                                  <p:par>
                                    <p:cTn id="7" presetID="42" presetClass="path" presetSubtype="0" repeatCount="indefinite" accel="10000" decel="14000" autoRev="1" fill="hold" nodeType="withEffect">
                                      <p:stCondLst>
                                        <p:cond delay="0"/>
                                      </p:stCondLst>
                                      <p:childTnLst>
                                        <p:animMotion origin="layout" path="M -3.61111E-6 -3.08642E-6 L 0.00035 0.05031 " pathEditMode="relative" rAng="0" ptsTypes="AA">
                                          <p:cBhvr>
                                            <p:cTn id="8" dur="5250" fill="hold"/>
                                            <p:tgtEl>
                                              <p:spTgt spid="13"/>
                                            </p:tgtEl>
                                            <p:attrNameLst>
                                              <p:attrName>ppt_x</p:attrName>
                                              <p:attrName>ppt_y</p:attrName>
                                            </p:attrNameLst>
                                          </p:cBhvr>
                                          <p:rCtr x="17" y="2500"/>
                                        </p:animMotion>
                                      </p:childTnLst>
                                    </p:cTn>
                                  </p:par>
                                  <p:par>
                                    <p:cTn id="9" presetID="42" presetClass="path" presetSubtype="0" repeatCount="indefinite" accel="19000" decel="19000" autoRev="1" fill="hold" nodeType="withEffect">
                                      <p:stCondLst>
                                        <p:cond delay="0"/>
                                      </p:stCondLst>
                                      <p:childTnLst>
                                        <p:animMotion origin="layout" path="M 8.33333E-7 7.40741E-7 L 0.00035 0.05031 " pathEditMode="relative" rAng="0" ptsTypes="AA">
                                          <p:cBhvr>
                                            <p:cTn id="10" dur="2000" fill="hold"/>
                                            <p:tgtEl>
                                              <p:spTgt spid="3"/>
                                            </p:tgtEl>
                                            <p:attrNameLst>
                                              <p:attrName>ppt_x</p:attrName>
                                              <p:attrName>ppt_y</p:attrName>
                                            </p:attrNameLst>
                                          </p:cBhvr>
                                          <p:rCtr x="17" y="2500"/>
                                        </p:animMotion>
                                      </p:childTnLst>
                                    </p:cTn>
                                  </p:par>
                                  <p:par>
                                    <p:cTn id="11"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12" dur="2500" fill="hold"/>
                                            <p:tgtEl>
                                              <p:spTgt spid="2"/>
                                            </p:tgtEl>
                                            <p:attrNameLst>
                                              <p:attrName>ppt_x</p:attrName>
                                              <p:attrName>ppt_y</p:attrName>
                                            </p:attrNameLst>
                                          </p:cBhvr>
                                          <p:rCtr x="0" y="2716"/>
                                        </p:animMotion>
                                      </p:childTnLst>
                                    </p:cTn>
                                  </p:par>
                                  <p:par>
                                    <p:cTn id="13" presetID="35" presetClass="path" presetSubtype="0" repeatCount="indefinite" accel="29000" decel="26000" autoRev="1" fill="hold" nodeType="withEffect">
                                      <p:stCondLst>
                                        <p:cond delay="0"/>
                                      </p:stCondLst>
                                      <p:childTnLst>
                                        <p:animMotion origin="layout" path="M -3.33333E-6 -2.22222E-6 L 0.07136 0.00062 " pathEditMode="relative" rAng="0" ptsTypes="AA">
                                          <p:cBhvr>
                                            <p:cTn id="14" dur="7250" fill="hold"/>
                                            <p:tgtEl>
                                              <p:spTgt spid="23"/>
                                            </p:tgtEl>
                                            <p:attrNameLst>
                                              <p:attrName>ppt_x</p:attrName>
                                              <p:attrName>ppt_y</p:attrName>
                                            </p:attrNameLst>
                                          </p:cBhvr>
                                          <p:rCtr x="3559" y="31"/>
                                        </p:animMotion>
                                      </p:childTnLst>
                                    </p:cTn>
                                  </p:par>
                                  <p:par>
                                    <p:cTn id="15" presetID="42" presetClass="path" presetSubtype="0" repeatCount="indefinite" accel="3636" autoRev="1" fill="hold" nodeType="withEffect">
                                      <p:stCondLst>
                                        <p:cond delay="100"/>
                                      </p:stCondLst>
                                      <p:childTnLst>
                                        <p:animMotion origin="layout" path="M -3.33333E-6 -4.81481E-6 L 0.0073 -0.01759 " pathEditMode="relative" rAng="0" ptsTypes="AA">
                                          <p:cBhvr>
                                            <p:cTn id="16" dur="6750" fill="hold"/>
                                            <p:tgtEl>
                                              <p:spTgt spid="5"/>
                                            </p:tgtEl>
                                            <p:attrNameLst>
                                              <p:attrName>ppt_x</p:attrName>
                                              <p:attrName>ppt_y</p:attrName>
                                            </p:attrNameLst>
                                          </p:cBhvr>
                                          <p:rCtr x="365" y="-895"/>
                                        </p:animMotion>
                                      </p:childTnLst>
                                    </p:cTn>
                                  </p:par>
                                  <p:par>
                                    <p:cTn id="17" presetID="8" presetClass="emph" presetSubtype="0" repeatCount="indefinite" accel="2500" autoRev="1" fill="hold" nodeType="withEffect">
                                      <p:stCondLst>
                                        <p:cond delay="0"/>
                                      </p:stCondLst>
                                      <p:childTnLst>
                                        <p:animRot by="300000">
                                          <p:cBhvr>
                                            <p:cTn id="18" dur="3500" fill="hold"/>
                                            <p:tgtEl>
                                              <p:spTgt spid="5"/>
                                            </p:tgtEl>
                                            <p:attrNameLst>
                                              <p:attrName>r</p:attrName>
                                            </p:attrNameLst>
                                          </p:cBhvr>
                                        </p:animRot>
                                      </p:childTnLst>
                                    </p:cTn>
                                  </p:par>
                                  <p:par>
                                    <p:cTn id="19" presetID="42" presetClass="path" presetSubtype="0" repeatCount="indefinite" accel="3636" decel="4000" autoRev="1" fill="hold" nodeType="withEffect">
                                      <p:stCondLst>
                                        <p:cond delay="100"/>
                                      </p:stCondLst>
                                      <p:childTnLst>
                                        <p:animMotion origin="layout" path="M 3.33333E-6 0.00124 L 0.0118 -0.02067 " pathEditMode="relative" rAng="0" ptsTypes="AA">
                                          <p:cBhvr>
                                            <p:cTn id="20" dur="3500" fill="hold"/>
                                            <p:tgtEl>
                                              <p:spTgt spid="8"/>
                                            </p:tgtEl>
                                            <p:attrNameLst>
                                              <p:attrName>ppt_x</p:attrName>
                                              <p:attrName>ppt_y</p:attrName>
                                            </p:attrNameLst>
                                          </p:cBhvr>
                                          <p:rCtr x="590" y="-1111"/>
                                        </p:animMotion>
                                      </p:childTnLst>
                                    </p:cTn>
                                  </p:par>
                                  <p:par>
                                    <p:cTn id="21" presetID="8" presetClass="emph" presetSubtype="0" repeatCount="indefinite" accel="2500" autoRev="1" fill="hold" nodeType="withEffect">
                                      <p:stCondLst>
                                        <p:cond delay="0"/>
                                      </p:stCondLst>
                                      <p:childTnLst>
                                        <p:animRot by="300000">
                                          <p:cBhvr>
                                            <p:cTn id="22" dur="9750" fill="hold"/>
                                            <p:tgtEl>
                                              <p:spTgt spid="8"/>
                                            </p:tgtEl>
                                            <p:attrNameLst>
                                              <p:attrName>r</p:attrName>
                                            </p:attrNameLst>
                                          </p:cBhvr>
                                        </p:animRot>
                                      </p:childTnLst>
                                    </p:cTn>
                                  </p:par>
                                  <p:par>
                                    <p:cTn id="23" presetID="42" presetClass="path" presetSubtype="0" repeatCount="indefinite" accel="3636" autoRev="1" fill="hold" nodeType="withEffect">
                                      <p:stCondLst>
                                        <p:cond delay="100"/>
                                      </p:stCondLst>
                                      <p:childTnLst>
                                        <p:animMotion origin="layout" path="M 8.33333E-7 0.00123 L 0.00851 -0.03241 " pathEditMode="relative" rAng="0" ptsTypes="AA">
                                          <p:cBhvr>
                                            <p:cTn id="24" dur="3250" fill="hold"/>
                                            <p:tgtEl>
                                              <p:spTgt spid="7"/>
                                            </p:tgtEl>
                                            <p:attrNameLst>
                                              <p:attrName>ppt_x</p:attrName>
                                              <p:attrName>ppt_y</p:attrName>
                                            </p:attrNameLst>
                                          </p:cBhvr>
                                          <p:rCtr x="417" y="-1698"/>
                                        </p:animMotion>
                                      </p:childTnLst>
                                    </p:cTn>
                                  </p:par>
                                  <p:par>
                                    <p:cTn id="25" presetID="8" presetClass="emph" presetSubtype="0" repeatCount="indefinite" accel="2500" autoRev="1" fill="hold" nodeType="withEffect">
                                      <p:stCondLst>
                                        <p:cond delay="0"/>
                                      </p:stCondLst>
                                      <p:childTnLst>
                                        <p:animRot by="300000">
                                          <p:cBhvr>
                                            <p:cTn id="26" dur="8250" fill="hold"/>
                                            <p:tgtEl>
                                              <p:spTgt spid="7"/>
                                            </p:tgtEl>
                                            <p:attrNameLst>
                                              <p:attrName>r</p:attrName>
                                            </p:attrNameLst>
                                          </p:cBhvr>
                                        </p:animRot>
                                      </p:childTnLst>
                                    </p:cTn>
                                  </p:par>
                                  <p:par>
                                    <p:cTn id="27" presetID="10" presetClass="entr" presetSubtype="0" fill="hold" grpId="0" nodeType="withEffect">
                                      <p:stCondLst>
                                        <p:cond delay="80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600"/>
                                            <p:tgtEl>
                                              <p:spTgt spid="4"/>
                                            </p:tgtEl>
                                          </p:cBhvr>
                                        </p:animEffect>
                                      </p:childTnLst>
                                    </p:cTn>
                                  </p:par>
                                  <p:par>
                                    <p:cTn id="30" presetID="10" presetClass="entr" presetSubtype="0" fill="hold" grpId="0" nodeType="withEffect">
                                      <p:stCondLst>
                                        <p:cond delay="11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200"/>
                                            <p:tgtEl>
                                              <p:spTgt spid="6"/>
                                            </p:tgtEl>
                                          </p:cBhvr>
                                        </p:animEffect>
                                      </p:childTnLst>
                                    </p:cTn>
                                  </p:par>
                                  <p:par>
                                    <p:cTn id="33" presetID="42" presetClass="path" presetSubtype="0" repeatCount="indefinite" accel="5000" decel="5000" autoRev="1" fill="hold" nodeType="withEffect">
                                      <p:stCondLst>
                                        <p:cond delay="0"/>
                                      </p:stCondLst>
                                      <p:childTnLst>
                                        <p:animMotion origin="layout" path="M -3.61111E-6 1.85185E-6 L 0.00035 0.05031 " pathEditMode="relative" rAng="0" ptsTypes="AA">
                                          <p:cBhvr>
                                            <p:cTn id="34" dur="2500" fill="hold"/>
                                            <p:tgtEl>
                                              <p:spTgt spid="15"/>
                                            </p:tgtEl>
                                            <p:attrNameLst>
                                              <p:attrName>ppt_x</p:attrName>
                                              <p:attrName>ppt_y</p:attrName>
                                            </p:attrNameLst>
                                          </p:cBhvr>
                                          <p:rCtr x="17" y="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Patrón de fondo&#10;&#10;Descripción generada automáticamente con confianza baja">
            <a:extLst>
              <a:ext uri="{FF2B5EF4-FFF2-40B4-BE49-F238E27FC236}">
                <a16:creationId xmlns:a16="http://schemas.microsoft.com/office/drawing/2014/main" id="{50205632-89F2-4CCC-D5EA-7E272FB5B94E}"/>
              </a:ext>
            </a:extLst>
          </p:cNvPr>
          <p:cNvPicPr>
            <a:picLocks noChangeAspect="1"/>
          </p:cNvPicPr>
          <p:nvPr/>
        </p:nvPicPr>
        <p:blipFill rotWithShape="1">
          <a:blip r:embed="rId3">
            <a:extLst>
              <a:ext uri="{28A0092B-C50C-407E-A947-70E740481C1C}">
                <a14:useLocalDpi xmlns:a14="http://schemas.microsoft.com/office/drawing/2010/main" val="0"/>
              </a:ext>
            </a:extLst>
          </a:blip>
          <a:srcRect l="70513" t="16723" r="2755" b="32838"/>
          <a:stretch/>
        </p:blipFill>
        <p:spPr>
          <a:xfrm flipH="1" flipV="1">
            <a:off x="7251179" y="-2"/>
            <a:ext cx="1892820" cy="2008910"/>
          </a:xfrm>
          <a:prstGeom prst="rect">
            <a:avLst/>
          </a:prstGeom>
        </p:spPr>
      </p:pic>
      <p:pic>
        <p:nvPicPr>
          <p:cNvPr id="3" name="Imagen 2" descr="Icono&#10;&#10;Descripción generada automáticamente">
            <a:extLst>
              <a:ext uri="{FF2B5EF4-FFF2-40B4-BE49-F238E27FC236}">
                <a16:creationId xmlns:a16="http://schemas.microsoft.com/office/drawing/2014/main" id="{09379ABD-BE92-CD49-C95B-4B08C69DD6C6}"/>
              </a:ext>
            </a:extLst>
          </p:cNvPr>
          <p:cNvPicPr>
            <a:picLocks noChangeAspect="1"/>
          </p:cNvPicPr>
          <p:nvPr/>
        </p:nvPicPr>
        <p:blipFill rotWithShape="1">
          <a:blip r:embed="rId4">
            <a:extLst>
              <a:ext uri="{28A0092B-C50C-407E-A947-70E740481C1C}">
                <a14:useLocalDpi xmlns:a14="http://schemas.microsoft.com/office/drawing/2010/main" val="0"/>
              </a:ext>
            </a:extLst>
          </a:blip>
          <a:srcRect l="70848" t="24065" r="2121" b="37755"/>
          <a:stretch/>
        </p:blipFill>
        <p:spPr>
          <a:xfrm flipH="1" flipV="1">
            <a:off x="8271392" y="-71432"/>
            <a:ext cx="1009571" cy="802102"/>
          </a:xfrm>
          <a:prstGeom prst="rect">
            <a:avLst/>
          </a:prstGeom>
        </p:spPr>
      </p:pic>
      <p:pic>
        <p:nvPicPr>
          <p:cNvPr id="5" name="Imagen 4" descr="Un dibujo de un animal&#10;&#10;Descripción generada automáticamente con confianza baja">
            <a:extLst>
              <a:ext uri="{FF2B5EF4-FFF2-40B4-BE49-F238E27FC236}">
                <a16:creationId xmlns:a16="http://schemas.microsoft.com/office/drawing/2014/main" id="{69C2DB85-AE99-1A6B-224A-3D3750A30D6F}"/>
              </a:ext>
            </a:extLst>
          </p:cNvPr>
          <p:cNvPicPr>
            <a:picLocks noChangeAspect="1"/>
          </p:cNvPicPr>
          <p:nvPr/>
        </p:nvPicPr>
        <p:blipFill rotWithShape="1">
          <a:blip r:embed="rId5">
            <a:extLst>
              <a:ext uri="{28A0092B-C50C-407E-A947-70E740481C1C}">
                <a14:useLocalDpi xmlns:a14="http://schemas.microsoft.com/office/drawing/2010/main" val="0"/>
              </a:ext>
            </a:extLst>
          </a:blip>
          <a:srcRect l="1080" t="41356" r="63618" b="23902"/>
          <a:stretch/>
        </p:blipFill>
        <p:spPr>
          <a:xfrm flipH="1">
            <a:off x="-2" y="3433035"/>
            <a:ext cx="3090067" cy="1710466"/>
          </a:xfrm>
          <a:prstGeom prst="rect">
            <a:avLst/>
          </a:prstGeom>
        </p:spPr>
      </p:pic>
      <p:pic>
        <p:nvPicPr>
          <p:cNvPr id="6" name="Imagen 5" descr="Icono&#10;&#10;Descripción generada automáticamente">
            <a:extLst>
              <a:ext uri="{FF2B5EF4-FFF2-40B4-BE49-F238E27FC236}">
                <a16:creationId xmlns:a16="http://schemas.microsoft.com/office/drawing/2014/main" id="{28D522B0-4027-2A73-8105-32590608BC52}"/>
              </a:ext>
            </a:extLst>
          </p:cNvPr>
          <p:cNvPicPr>
            <a:picLocks noChangeAspect="1"/>
          </p:cNvPicPr>
          <p:nvPr/>
        </p:nvPicPr>
        <p:blipFill rotWithShape="1">
          <a:blip r:embed="rId6">
            <a:extLst>
              <a:ext uri="{28A0092B-C50C-407E-A947-70E740481C1C}">
                <a14:useLocalDpi xmlns:a14="http://schemas.microsoft.com/office/drawing/2010/main" val="0"/>
              </a:ext>
            </a:extLst>
          </a:blip>
          <a:srcRect l="1741" t="25327" r="81431" b="24553"/>
          <a:stretch/>
        </p:blipFill>
        <p:spPr>
          <a:xfrm flipH="1">
            <a:off x="-38101" y="3556862"/>
            <a:ext cx="969818" cy="1624738"/>
          </a:xfrm>
          <a:prstGeom prst="rect">
            <a:avLst/>
          </a:prstGeom>
        </p:spPr>
      </p:pic>
      <p:sp>
        <p:nvSpPr>
          <p:cNvPr id="4" name="Title 3">
            <a:extLst>
              <a:ext uri="{FF2B5EF4-FFF2-40B4-BE49-F238E27FC236}">
                <a16:creationId xmlns:a16="http://schemas.microsoft.com/office/drawing/2014/main" id="{8E68F8C9-9363-411D-9575-F40C87BDBCAB}"/>
              </a:ext>
            </a:extLst>
          </p:cNvPr>
          <p:cNvSpPr>
            <a:spLocks noGrp="1"/>
          </p:cNvSpPr>
          <p:nvPr>
            <p:ph type="ctrTitle"/>
          </p:nvPr>
        </p:nvSpPr>
        <p:spPr/>
        <p:txBody>
          <a:bodyPr/>
          <a:lstStyle/>
          <a:p>
            <a:r>
              <a:rPr lang="en-US" dirty="0"/>
              <a:t>Dev stack</a:t>
            </a:r>
          </a:p>
        </p:txBody>
      </p:sp>
      <p:pic>
        <p:nvPicPr>
          <p:cNvPr id="14" name="Imagen 13" descr="Forma&#10;&#10;Descripción generada automáticamente">
            <a:extLst>
              <a:ext uri="{FF2B5EF4-FFF2-40B4-BE49-F238E27FC236}">
                <a16:creationId xmlns:a16="http://schemas.microsoft.com/office/drawing/2014/main" id="{709E8D6D-25DC-E418-E192-3A4B320EFCEC}"/>
              </a:ext>
            </a:extLst>
          </p:cNvPr>
          <p:cNvPicPr>
            <a:picLocks noChangeAspect="1"/>
          </p:cNvPicPr>
          <p:nvPr/>
        </p:nvPicPr>
        <p:blipFill rotWithShape="1">
          <a:blip r:embed="rId7">
            <a:extLst>
              <a:ext uri="{28A0092B-C50C-407E-A947-70E740481C1C}">
                <a14:useLocalDpi xmlns:a14="http://schemas.microsoft.com/office/drawing/2010/main" val="0"/>
              </a:ext>
            </a:extLst>
          </a:blip>
          <a:srcRect l="6337" t="11190" r="6996" b="12346"/>
          <a:stretch/>
        </p:blipFill>
        <p:spPr>
          <a:xfrm>
            <a:off x="-225019" y="750134"/>
            <a:ext cx="1097627" cy="544726"/>
          </a:xfrm>
          <a:prstGeom prst="rect">
            <a:avLst/>
          </a:prstGeom>
        </p:spPr>
      </p:pic>
      <p:pic>
        <p:nvPicPr>
          <p:cNvPr id="15" name="Imagen 14" descr="Forma&#10;&#10;Descripción generada automáticamente">
            <a:extLst>
              <a:ext uri="{FF2B5EF4-FFF2-40B4-BE49-F238E27FC236}">
                <a16:creationId xmlns:a16="http://schemas.microsoft.com/office/drawing/2014/main" id="{2977BB8F-901A-F6AE-6347-F64054F0CE95}"/>
              </a:ext>
            </a:extLst>
          </p:cNvPr>
          <p:cNvPicPr>
            <a:picLocks noChangeAspect="1"/>
          </p:cNvPicPr>
          <p:nvPr/>
        </p:nvPicPr>
        <p:blipFill rotWithShape="1">
          <a:blip r:embed="rId7">
            <a:extLst>
              <a:ext uri="{28A0092B-C50C-407E-A947-70E740481C1C}">
                <a14:useLocalDpi xmlns:a14="http://schemas.microsoft.com/office/drawing/2010/main" val="0"/>
              </a:ext>
            </a:extLst>
          </a:blip>
          <a:srcRect l="6337" t="11190" r="6996" b="12346"/>
          <a:stretch/>
        </p:blipFill>
        <p:spPr>
          <a:xfrm>
            <a:off x="7198556" y="3668342"/>
            <a:ext cx="2286955" cy="1134961"/>
          </a:xfrm>
          <a:prstGeom prst="rect">
            <a:avLst/>
          </a:prstGeom>
        </p:spPr>
      </p:pic>
      <p:grpSp>
        <p:nvGrpSpPr>
          <p:cNvPr id="28" name="Grupo 27">
            <a:extLst>
              <a:ext uri="{FF2B5EF4-FFF2-40B4-BE49-F238E27FC236}">
                <a16:creationId xmlns:a16="http://schemas.microsoft.com/office/drawing/2014/main" id="{AB4A40A6-4313-5A6E-C427-FE2354EB7F4B}"/>
              </a:ext>
            </a:extLst>
          </p:cNvPr>
          <p:cNvGrpSpPr/>
          <p:nvPr/>
        </p:nvGrpSpPr>
        <p:grpSpPr>
          <a:xfrm>
            <a:off x="460145" y="1170075"/>
            <a:ext cx="8224154" cy="2054318"/>
            <a:chOff x="399330" y="1154884"/>
            <a:chExt cx="8345784" cy="2084700"/>
          </a:xfrm>
        </p:grpSpPr>
        <p:sp>
          <p:nvSpPr>
            <p:cNvPr id="7" name="Rectángulo 6">
              <a:extLst>
                <a:ext uri="{FF2B5EF4-FFF2-40B4-BE49-F238E27FC236}">
                  <a16:creationId xmlns:a16="http://schemas.microsoft.com/office/drawing/2014/main" id="{FF4566C5-8C9C-15A5-82A2-F9B70773E7E7}"/>
                </a:ext>
              </a:extLst>
            </p:cNvPr>
            <p:cNvSpPr/>
            <p:nvPr/>
          </p:nvSpPr>
          <p:spPr>
            <a:xfrm>
              <a:off x="8659536" y="315400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Rectángulo 15">
              <a:extLst>
                <a:ext uri="{FF2B5EF4-FFF2-40B4-BE49-F238E27FC236}">
                  <a16:creationId xmlns:a16="http://schemas.microsoft.com/office/drawing/2014/main" id="{92C05076-AE96-AF06-8912-558157E7E246}"/>
                </a:ext>
              </a:extLst>
            </p:cNvPr>
            <p:cNvSpPr/>
            <p:nvPr/>
          </p:nvSpPr>
          <p:spPr>
            <a:xfrm>
              <a:off x="399330" y="230979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5" name="Elipse 24">
              <a:extLst>
                <a:ext uri="{FF2B5EF4-FFF2-40B4-BE49-F238E27FC236}">
                  <a16:creationId xmlns:a16="http://schemas.microsoft.com/office/drawing/2014/main" id="{4169BFE3-6DE9-EA72-20E2-FF87433475AF}"/>
                </a:ext>
              </a:extLst>
            </p:cNvPr>
            <p:cNvSpPr/>
            <p:nvPr/>
          </p:nvSpPr>
          <p:spPr>
            <a:xfrm>
              <a:off x="676363" y="174820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6" name="Elipse 25">
              <a:extLst>
                <a:ext uri="{FF2B5EF4-FFF2-40B4-BE49-F238E27FC236}">
                  <a16:creationId xmlns:a16="http://schemas.microsoft.com/office/drawing/2014/main" id="{A56C3943-0BAD-6C11-CD8B-7AFFCFB8C9D2}"/>
                </a:ext>
              </a:extLst>
            </p:cNvPr>
            <p:cNvSpPr/>
            <p:nvPr/>
          </p:nvSpPr>
          <p:spPr>
            <a:xfrm>
              <a:off x="8343900" y="1558065"/>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7" name="Elipse 26">
              <a:extLst>
                <a:ext uri="{FF2B5EF4-FFF2-40B4-BE49-F238E27FC236}">
                  <a16:creationId xmlns:a16="http://schemas.microsoft.com/office/drawing/2014/main" id="{B074ABF9-2095-F913-6CF0-64D911337E4A}"/>
                </a:ext>
              </a:extLst>
            </p:cNvPr>
            <p:cNvSpPr/>
            <p:nvPr/>
          </p:nvSpPr>
          <p:spPr>
            <a:xfrm>
              <a:off x="8053339" y="1154884"/>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11" name="Picture 10" descr="A blue atom with a round object in the center&#10;&#10;Description automatically generated">
            <a:extLst>
              <a:ext uri="{FF2B5EF4-FFF2-40B4-BE49-F238E27FC236}">
                <a16:creationId xmlns:a16="http://schemas.microsoft.com/office/drawing/2014/main" id="{108FD0A3-1710-D833-449E-B37FC35DC1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95260" y="1774347"/>
            <a:ext cx="1594805" cy="1594805"/>
          </a:xfrm>
          <a:prstGeom prst="rect">
            <a:avLst/>
          </a:prstGeom>
        </p:spPr>
      </p:pic>
      <p:pic>
        <p:nvPicPr>
          <p:cNvPr id="1030" name="Picture 6" descr="19 Firebase Icons - Free in SVG, PNG, ICO - IconScout">
            <a:extLst>
              <a:ext uri="{FF2B5EF4-FFF2-40B4-BE49-F238E27FC236}">
                <a16:creationId xmlns:a16="http://schemas.microsoft.com/office/drawing/2014/main" id="{2F20FBB7-5611-464B-04F9-44F1B67B9F0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02005" y="1904929"/>
            <a:ext cx="1230172" cy="123017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ass logo and symbol, meaning, history, PNG">
            <a:extLst>
              <a:ext uri="{FF2B5EF4-FFF2-40B4-BE49-F238E27FC236}">
                <a16:creationId xmlns:a16="http://schemas.microsoft.com/office/drawing/2014/main" id="{23AB543A-A22C-A0E1-2762-F6922B8044F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79458" y="2050196"/>
            <a:ext cx="1668973" cy="1043108"/>
          </a:xfrm>
          <a:prstGeom prst="rect">
            <a:avLst/>
          </a:prstGeom>
          <a:noFill/>
          <a:extLst>
            <a:ext uri="{909E8E84-426E-40DD-AFC4-6F175D3DCCD1}">
              <a14:hiddenFill xmlns:a14="http://schemas.microsoft.com/office/drawing/2010/main">
                <a:solidFill>
                  <a:srgbClr val="FFFFFF"/>
                </a:solidFill>
              </a14:hiddenFill>
            </a:ext>
          </a:extLst>
        </p:spPr>
      </p:pic>
      <p:sp>
        <p:nvSpPr>
          <p:cNvPr id="12" name="Marcador de texto 38">
            <a:extLst>
              <a:ext uri="{FF2B5EF4-FFF2-40B4-BE49-F238E27FC236}">
                <a16:creationId xmlns:a16="http://schemas.microsoft.com/office/drawing/2014/main" id="{2064E77C-2108-C653-1488-DA0296FCACB0}"/>
              </a:ext>
            </a:extLst>
          </p:cNvPr>
          <p:cNvSpPr txBox="1">
            <a:spLocks/>
          </p:cNvSpPr>
          <p:nvPr/>
        </p:nvSpPr>
        <p:spPr>
          <a:xfrm>
            <a:off x="1495260" y="3305241"/>
            <a:ext cx="1509197" cy="54339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3100" dirty="0">
                <a:latin typeface="Staatliches" pitchFamily="2" charset="0"/>
              </a:rPr>
              <a:t>React.js</a:t>
            </a:r>
            <a:endParaRPr lang="en-US" dirty="0"/>
          </a:p>
        </p:txBody>
      </p:sp>
      <p:sp>
        <p:nvSpPr>
          <p:cNvPr id="17" name="Marcador de texto 38">
            <a:extLst>
              <a:ext uri="{FF2B5EF4-FFF2-40B4-BE49-F238E27FC236}">
                <a16:creationId xmlns:a16="http://schemas.microsoft.com/office/drawing/2014/main" id="{5D87B208-02BF-3DAA-D6F5-50841B7F9E7C}"/>
              </a:ext>
            </a:extLst>
          </p:cNvPr>
          <p:cNvSpPr txBox="1">
            <a:spLocks/>
          </p:cNvSpPr>
          <p:nvPr/>
        </p:nvSpPr>
        <p:spPr>
          <a:xfrm>
            <a:off x="3635113" y="3329564"/>
            <a:ext cx="1509197" cy="54339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3100" dirty="0">
                <a:latin typeface="Staatliches" pitchFamily="2" charset="0"/>
              </a:rPr>
              <a:t>Firebase</a:t>
            </a:r>
            <a:endParaRPr lang="en-US" dirty="0"/>
          </a:p>
        </p:txBody>
      </p:sp>
      <p:sp>
        <p:nvSpPr>
          <p:cNvPr id="18" name="Marcador de texto 38">
            <a:extLst>
              <a:ext uri="{FF2B5EF4-FFF2-40B4-BE49-F238E27FC236}">
                <a16:creationId xmlns:a16="http://schemas.microsoft.com/office/drawing/2014/main" id="{A896197C-B229-BF18-6617-2330A106B4A3}"/>
              </a:ext>
            </a:extLst>
          </p:cNvPr>
          <p:cNvSpPr txBox="1">
            <a:spLocks/>
          </p:cNvSpPr>
          <p:nvPr/>
        </p:nvSpPr>
        <p:spPr>
          <a:xfrm>
            <a:off x="6275473" y="3329563"/>
            <a:ext cx="876942" cy="54339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3100" dirty="0">
                <a:latin typeface="Staatliches" pitchFamily="2" charset="0"/>
              </a:rPr>
              <a:t>Sass</a:t>
            </a:r>
            <a:endParaRPr lang="en-US" dirty="0"/>
          </a:p>
        </p:txBody>
      </p:sp>
    </p:spTree>
    <p:extLst>
      <p:ext uri="{BB962C8B-B14F-4D97-AF65-F5344CB8AC3E}">
        <p14:creationId xmlns:p14="http://schemas.microsoft.com/office/powerpoint/2010/main" val="313968117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28"/>
                                            </p:tgtEl>
                                          </p:cBhvr>
                                          <p:by x="105000" y="105000"/>
                                        </p:animScale>
                                      </p:childTnLst>
                                    </p:cTn>
                                  </p:par>
                                  <p:par>
                                    <p:cTn id="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8" dur="4750" fill="hold"/>
                                            <p:tgtEl>
                                              <p:spTgt spid="14"/>
                                            </p:tgtEl>
                                            <p:attrNameLst>
                                              <p:attrName>ppt_x</p:attrName>
                                              <p:attrName>ppt_y</p:attrName>
                                            </p:attrNameLst>
                                          </p:cBhvr>
                                          <p:rCtr x="-3490" y="0"/>
                                        </p:animMotion>
                                      </p:childTnLst>
                                    </p:cTn>
                                  </p:par>
                                  <p:par>
                                    <p:cTn id="9" presetID="35" presetClass="path" presetSubtype="0" repeatCount="indefinite" accel="29000" decel="26000" autoRev="1" fill="hold" nodeType="withEffect">
                                      <p:stCondLst>
                                        <p:cond delay="0"/>
                                      </p:stCondLst>
                                      <p:childTnLst>
                                        <p:animMotion origin="layout" path="M 3.61111E-6 3.20988E-6 L 0.07135 0.00061 " pathEditMode="relative" rAng="0" ptsTypes="AA">
                                          <p:cBhvr>
                                            <p:cTn id="10" dur="7250" fill="hold"/>
                                            <p:tgtEl>
                                              <p:spTgt spid="15"/>
                                            </p:tgtEl>
                                            <p:attrNameLst>
                                              <p:attrName>ppt_x</p:attrName>
                                              <p:attrName>ppt_y</p:attrName>
                                            </p:attrNameLst>
                                          </p:cBhvr>
                                          <p:rCtr x="3559" y="31"/>
                                        </p:animMotion>
                                      </p:childTnLst>
                                    </p:cTn>
                                  </p:par>
                                  <p:par>
                                    <p:cTn id="11" presetID="42" presetClass="path" presetSubtype="0" repeatCount="indefinite" accel="3636" decel="4000" autoRev="1" fill="hold" nodeType="withEffect">
                                      <p:stCondLst>
                                        <p:cond delay="100"/>
                                      </p:stCondLst>
                                      <p:childTnLst>
                                        <p:animMotion origin="layout" path="M -3.61111E-6 -3.08642E-6 L 0.00538 -0.01049 " pathEditMode="relative" rAng="0" ptsTypes="AA">
                                          <p:cBhvr>
                                            <p:cTn id="12" dur="4500" fill="hold"/>
                                            <p:tgtEl>
                                              <p:spTgt spid="2"/>
                                            </p:tgtEl>
                                            <p:attrNameLst>
                                              <p:attrName>ppt_x</p:attrName>
                                              <p:attrName>ppt_y</p:attrName>
                                            </p:attrNameLst>
                                          </p:cBhvr>
                                          <p:rCtr x="-226" y="741"/>
                                        </p:animMotion>
                                      </p:childTnLst>
                                    </p:cTn>
                                  </p:par>
                                  <p:par>
                                    <p:cTn id="13" presetID="8" presetClass="emph" presetSubtype="0" repeatCount="indefinite" accel="2500" autoRev="1" fill="hold" nodeType="withEffect" p14:presetBounceEnd="3500">
                                      <p:stCondLst>
                                        <p:cond delay="0"/>
                                      </p:stCondLst>
                                      <p:childTnLst>
                                        <p:animRot by="300000" p14:bounceEnd="3500">
                                          <p:cBhvr>
                                            <p:cTn id="14" dur="3500" fill="hold"/>
                                            <p:tgtEl>
                                              <p:spTgt spid="2"/>
                                            </p:tgtEl>
                                            <p:attrNameLst>
                                              <p:attrName>r</p:attrName>
                                            </p:attrNameLst>
                                          </p:cBhvr>
                                        </p:animRot>
                                      </p:childTnLst>
                                    </p:cTn>
                                  </p:par>
                                  <p:par>
                                    <p:cTn id="15" presetID="42" presetClass="path" presetSubtype="0" repeatCount="indefinite" accel="9000" decel="8000" autoRev="1" fill="hold" nodeType="withEffect">
                                      <p:stCondLst>
                                        <p:cond delay="100"/>
                                      </p:stCondLst>
                                      <p:childTnLst>
                                        <p:animMotion origin="layout" path="M -2.22222E-6 1.11111E-6 L 0.00677 -0.0179 " pathEditMode="relative" rAng="0" ptsTypes="AA">
                                          <p:cBhvr>
                                            <p:cTn id="16" dur="2750" fill="hold"/>
                                            <p:tgtEl>
                                              <p:spTgt spid="3"/>
                                            </p:tgtEl>
                                            <p:attrNameLst>
                                              <p:attrName>ppt_x</p:attrName>
                                              <p:attrName>ppt_y</p:attrName>
                                            </p:attrNameLst>
                                          </p:cBhvr>
                                          <p:rCtr x="330" y="-895"/>
                                        </p:animMotion>
                                      </p:childTnLst>
                                    </p:cTn>
                                  </p:par>
                                  <p:par>
                                    <p:cTn id="17" presetID="8" presetClass="emph" presetSubtype="0" repeatCount="indefinite" accel="2500" autoRev="1" fill="hold" nodeType="withEffect" p14:presetBounceEnd="3500">
                                      <p:stCondLst>
                                        <p:cond delay="0"/>
                                      </p:stCondLst>
                                      <p:childTnLst>
                                        <p:animRot by="300000" p14:bounceEnd="3500">
                                          <p:cBhvr>
                                            <p:cTn id="18" dur="6750" fill="hold"/>
                                            <p:tgtEl>
                                              <p:spTgt spid="3"/>
                                            </p:tgtEl>
                                            <p:attrNameLst>
                                              <p:attrName>r</p:attrName>
                                            </p:attrNameLst>
                                          </p:cBhvr>
                                        </p:animRot>
                                      </p:childTnLst>
                                    </p:cTn>
                                  </p:par>
                                  <p:par>
                                    <p:cTn id="19" presetID="42" presetClass="path" presetSubtype="0" repeatCount="indefinite" accel="3636" autoRev="1" fill="hold" nodeType="withEffect" p14:presetBounceEnd="5091">
                                      <p:stCondLst>
                                        <p:cond delay="100"/>
                                      </p:stCondLst>
                                      <p:childTnLst>
                                        <p:animMotion origin="layout" path="M -0.01545 0.01204 L -4.72222E-6 -2.71605E-6 " pathEditMode="relative" rAng="0" ptsTypes="AA" p14:bounceEnd="5091">
                                          <p:cBhvr>
                                            <p:cTn id="20" dur="3250" fill="hold"/>
                                            <p:tgtEl>
                                              <p:spTgt spid="6"/>
                                            </p:tgtEl>
                                            <p:attrNameLst>
                                              <p:attrName>ppt_x</p:attrName>
                                              <p:attrName>ppt_y</p:attrName>
                                            </p:attrNameLst>
                                          </p:cBhvr>
                                          <p:rCtr x="764" y="-617"/>
                                        </p:animMotion>
                                      </p:childTnLst>
                                    </p:cTn>
                                  </p:par>
                                  <p:par>
                                    <p:cTn id="21" presetID="8" presetClass="emph" presetSubtype="0" repeatCount="indefinite" accel="2500" autoRev="1" fill="hold" nodeType="withEffect" p14:presetBounceEnd="3500">
                                      <p:stCondLst>
                                        <p:cond delay="0"/>
                                      </p:stCondLst>
                                      <p:childTnLst>
                                        <p:animRot by="300000" p14:bounceEnd="3500">
                                          <p:cBhvr>
                                            <p:cTn id="22" dur="8250" fill="hold"/>
                                            <p:tgtEl>
                                              <p:spTgt spid="6"/>
                                            </p:tgtEl>
                                            <p:attrNameLst>
                                              <p:attrName>r</p:attrName>
                                            </p:attrNameLst>
                                          </p:cBhvr>
                                        </p:animRot>
                                      </p:childTnLst>
                                    </p:cTn>
                                  </p:par>
                                  <p:par>
                                    <p:cTn id="23" presetID="42" presetClass="path" presetSubtype="0" repeatCount="indefinite" accel="3636" autoRev="1" fill="hold" nodeType="withEffect" p14:presetBounceEnd="5091">
                                      <p:stCondLst>
                                        <p:cond delay="100"/>
                                      </p:stCondLst>
                                      <p:childTnLst>
                                        <p:animMotion origin="layout" path="M -0.02517 0.04229 L 5E-6 3.33333E-6 " pathEditMode="relative" rAng="0" ptsTypes="AA" p14:bounceEnd="5091">
                                          <p:cBhvr>
                                            <p:cTn id="24" dur="6750" fill="hold"/>
                                            <p:tgtEl>
                                              <p:spTgt spid="5"/>
                                            </p:tgtEl>
                                            <p:attrNameLst>
                                              <p:attrName>ppt_x</p:attrName>
                                              <p:attrName>ppt_y</p:attrName>
                                            </p:attrNameLst>
                                          </p:cBhvr>
                                          <p:rCtr x="781" y="-1728"/>
                                        </p:animMotion>
                                      </p:childTnLst>
                                    </p:cTn>
                                  </p:par>
                                  <p:par>
                                    <p:cTn id="25" presetID="8" presetClass="emph" presetSubtype="0" repeatCount="indefinite" accel="2500" autoRev="1" fill="hold" nodeType="withEffect" p14:presetBounceEnd="3500">
                                      <p:stCondLst>
                                        <p:cond delay="0"/>
                                      </p:stCondLst>
                                      <p:childTnLst>
                                        <p:animRot by="300000" p14:bounceEnd="3500">
                                          <p:cBhvr>
                                            <p:cTn id="26" dur="3500" fill="hold"/>
                                            <p:tgtEl>
                                              <p:spTgt spid="5"/>
                                            </p:tgtEl>
                                            <p:attrNameLst>
                                              <p:attrName>r</p:attrName>
                                            </p:attrNameLst>
                                          </p:cBhvr>
                                        </p:animRot>
                                      </p:childTnLst>
                                    </p:cTn>
                                  </p:par>
                                  <p:par>
                                    <p:cTn id="27" presetID="10" presetClass="entr" presetSubtype="0" fill="hold" grpId="0" nodeType="withEffect">
                                      <p:stCondLst>
                                        <p:cond delay="80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600"/>
                                            <p:tgtEl>
                                              <p:spTgt spid="4"/>
                                            </p:tgtEl>
                                          </p:cBhvr>
                                        </p:animEffect>
                                      </p:childTnLst>
                                    </p:cTn>
                                  </p:par>
                                  <p:par>
                                    <p:cTn id="30" presetID="10" presetClass="entr" presetSubtype="0" fill="hold" grpId="0" nodeType="withEffect">
                                      <p:stCondLst>
                                        <p:cond delay="11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200"/>
                                            <p:tgtEl>
                                              <p:spTgt spid="12"/>
                                            </p:tgtEl>
                                          </p:cBhvr>
                                        </p:animEffect>
                                      </p:childTnLst>
                                    </p:cTn>
                                  </p:par>
                                  <p:par>
                                    <p:cTn id="33" presetID="10" presetClass="entr" presetSubtype="0" fill="hold" grpId="0" nodeType="withEffect">
                                      <p:stCondLst>
                                        <p:cond delay="11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200"/>
                                            <p:tgtEl>
                                              <p:spTgt spid="17"/>
                                            </p:tgtEl>
                                          </p:cBhvr>
                                        </p:animEffect>
                                      </p:childTnLst>
                                    </p:cTn>
                                  </p:par>
                                  <p:par>
                                    <p:cTn id="36" presetID="10" presetClass="entr" presetSubtype="0" fill="hold" grpId="0" nodeType="withEffect">
                                      <p:stCondLst>
                                        <p:cond delay="110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12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17" grpId="0"/>
          <p:bldP spid="1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28"/>
                                            </p:tgtEl>
                                          </p:cBhvr>
                                          <p:by x="105000" y="105000"/>
                                        </p:animScale>
                                      </p:childTnLst>
                                    </p:cTn>
                                  </p:par>
                                  <p:par>
                                    <p:cTn id="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8" dur="4750" fill="hold"/>
                                            <p:tgtEl>
                                              <p:spTgt spid="14"/>
                                            </p:tgtEl>
                                            <p:attrNameLst>
                                              <p:attrName>ppt_x</p:attrName>
                                              <p:attrName>ppt_y</p:attrName>
                                            </p:attrNameLst>
                                          </p:cBhvr>
                                          <p:rCtr x="-3490" y="0"/>
                                        </p:animMotion>
                                      </p:childTnLst>
                                    </p:cTn>
                                  </p:par>
                                  <p:par>
                                    <p:cTn id="9" presetID="35" presetClass="path" presetSubtype="0" repeatCount="indefinite" accel="29000" decel="26000" autoRev="1" fill="hold" nodeType="withEffect">
                                      <p:stCondLst>
                                        <p:cond delay="0"/>
                                      </p:stCondLst>
                                      <p:childTnLst>
                                        <p:animMotion origin="layout" path="M 3.61111E-6 3.20988E-6 L 0.07135 0.00061 " pathEditMode="relative" rAng="0" ptsTypes="AA">
                                          <p:cBhvr>
                                            <p:cTn id="10" dur="7250" fill="hold"/>
                                            <p:tgtEl>
                                              <p:spTgt spid="15"/>
                                            </p:tgtEl>
                                            <p:attrNameLst>
                                              <p:attrName>ppt_x</p:attrName>
                                              <p:attrName>ppt_y</p:attrName>
                                            </p:attrNameLst>
                                          </p:cBhvr>
                                          <p:rCtr x="3559" y="31"/>
                                        </p:animMotion>
                                      </p:childTnLst>
                                    </p:cTn>
                                  </p:par>
                                  <p:par>
                                    <p:cTn id="11" presetID="42" presetClass="path" presetSubtype="0" repeatCount="indefinite" accel="3636" decel="4000" autoRev="1" fill="hold" nodeType="withEffect">
                                      <p:stCondLst>
                                        <p:cond delay="100"/>
                                      </p:stCondLst>
                                      <p:childTnLst>
                                        <p:animMotion origin="layout" path="M -3.61111E-6 -3.08642E-6 L 0.00538 -0.01049 " pathEditMode="relative" rAng="0" ptsTypes="AA">
                                          <p:cBhvr>
                                            <p:cTn id="12" dur="4500" fill="hold"/>
                                            <p:tgtEl>
                                              <p:spTgt spid="2"/>
                                            </p:tgtEl>
                                            <p:attrNameLst>
                                              <p:attrName>ppt_x</p:attrName>
                                              <p:attrName>ppt_y</p:attrName>
                                            </p:attrNameLst>
                                          </p:cBhvr>
                                          <p:rCtr x="-226" y="741"/>
                                        </p:animMotion>
                                      </p:childTnLst>
                                    </p:cTn>
                                  </p:par>
                                  <p:par>
                                    <p:cTn id="13" presetID="8" presetClass="emph" presetSubtype="0" repeatCount="indefinite" accel="2500" autoRev="1" fill="hold" nodeType="withEffect">
                                      <p:stCondLst>
                                        <p:cond delay="0"/>
                                      </p:stCondLst>
                                      <p:childTnLst>
                                        <p:animRot by="300000">
                                          <p:cBhvr>
                                            <p:cTn id="14" dur="3500" fill="hold"/>
                                            <p:tgtEl>
                                              <p:spTgt spid="2"/>
                                            </p:tgtEl>
                                            <p:attrNameLst>
                                              <p:attrName>r</p:attrName>
                                            </p:attrNameLst>
                                          </p:cBhvr>
                                        </p:animRot>
                                      </p:childTnLst>
                                    </p:cTn>
                                  </p:par>
                                  <p:par>
                                    <p:cTn id="15" presetID="42" presetClass="path" presetSubtype="0" repeatCount="indefinite" accel="9000" decel="8000" autoRev="1" fill="hold" nodeType="withEffect">
                                      <p:stCondLst>
                                        <p:cond delay="100"/>
                                      </p:stCondLst>
                                      <p:childTnLst>
                                        <p:animMotion origin="layout" path="M -2.22222E-6 1.11111E-6 L 0.00677 -0.0179 " pathEditMode="relative" rAng="0" ptsTypes="AA">
                                          <p:cBhvr>
                                            <p:cTn id="16" dur="2750" fill="hold"/>
                                            <p:tgtEl>
                                              <p:spTgt spid="3"/>
                                            </p:tgtEl>
                                            <p:attrNameLst>
                                              <p:attrName>ppt_x</p:attrName>
                                              <p:attrName>ppt_y</p:attrName>
                                            </p:attrNameLst>
                                          </p:cBhvr>
                                          <p:rCtr x="330" y="-895"/>
                                        </p:animMotion>
                                      </p:childTnLst>
                                    </p:cTn>
                                  </p:par>
                                  <p:par>
                                    <p:cTn id="17" presetID="8" presetClass="emph" presetSubtype="0" repeatCount="indefinite" accel="2500" autoRev="1" fill="hold" nodeType="withEffect">
                                      <p:stCondLst>
                                        <p:cond delay="0"/>
                                      </p:stCondLst>
                                      <p:childTnLst>
                                        <p:animRot by="300000">
                                          <p:cBhvr>
                                            <p:cTn id="18" dur="6750" fill="hold"/>
                                            <p:tgtEl>
                                              <p:spTgt spid="3"/>
                                            </p:tgtEl>
                                            <p:attrNameLst>
                                              <p:attrName>r</p:attrName>
                                            </p:attrNameLst>
                                          </p:cBhvr>
                                        </p:animRot>
                                      </p:childTnLst>
                                    </p:cTn>
                                  </p:par>
                                  <p:par>
                                    <p:cTn id="19" presetID="42" presetClass="path" presetSubtype="0" repeatCount="indefinite" accel="3636" autoRev="1" fill="hold" nodeType="withEffect">
                                      <p:stCondLst>
                                        <p:cond delay="100"/>
                                      </p:stCondLst>
                                      <p:childTnLst>
                                        <p:animMotion origin="layout" path="M -0.01545 0.01204 L -4.72222E-6 -2.71605E-6 " pathEditMode="relative" rAng="0" ptsTypes="AA">
                                          <p:cBhvr>
                                            <p:cTn id="20" dur="3250" fill="hold"/>
                                            <p:tgtEl>
                                              <p:spTgt spid="6"/>
                                            </p:tgtEl>
                                            <p:attrNameLst>
                                              <p:attrName>ppt_x</p:attrName>
                                              <p:attrName>ppt_y</p:attrName>
                                            </p:attrNameLst>
                                          </p:cBhvr>
                                          <p:rCtr x="764" y="-617"/>
                                        </p:animMotion>
                                      </p:childTnLst>
                                    </p:cTn>
                                  </p:par>
                                  <p:par>
                                    <p:cTn id="21" presetID="8" presetClass="emph" presetSubtype="0" repeatCount="indefinite" accel="2500" autoRev="1" fill="hold" nodeType="withEffect">
                                      <p:stCondLst>
                                        <p:cond delay="0"/>
                                      </p:stCondLst>
                                      <p:childTnLst>
                                        <p:animRot by="300000">
                                          <p:cBhvr>
                                            <p:cTn id="22" dur="8250" fill="hold"/>
                                            <p:tgtEl>
                                              <p:spTgt spid="6"/>
                                            </p:tgtEl>
                                            <p:attrNameLst>
                                              <p:attrName>r</p:attrName>
                                            </p:attrNameLst>
                                          </p:cBhvr>
                                        </p:animRot>
                                      </p:childTnLst>
                                    </p:cTn>
                                  </p:par>
                                  <p:par>
                                    <p:cTn id="23" presetID="42" presetClass="path" presetSubtype="0" repeatCount="indefinite" accel="3636" autoRev="1" fill="hold" nodeType="withEffect">
                                      <p:stCondLst>
                                        <p:cond delay="100"/>
                                      </p:stCondLst>
                                      <p:childTnLst>
                                        <p:animMotion origin="layout" path="M -0.02517 0.04229 L 5E-6 3.33333E-6 " pathEditMode="relative" rAng="0" ptsTypes="AA">
                                          <p:cBhvr>
                                            <p:cTn id="24" dur="6750" fill="hold"/>
                                            <p:tgtEl>
                                              <p:spTgt spid="5"/>
                                            </p:tgtEl>
                                            <p:attrNameLst>
                                              <p:attrName>ppt_x</p:attrName>
                                              <p:attrName>ppt_y</p:attrName>
                                            </p:attrNameLst>
                                          </p:cBhvr>
                                          <p:rCtr x="781" y="-1728"/>
                                        </p:animMotion>
                                      </p:childTnLst>
                                    </p:cTn>
                                  </p:par>
                                  <p:par>
                                    <p:cTn id="25" presetID="8" presetClass="emph" presetSubtype="0" repeatCount="indefinite" accel="2500" autoRev="1" fill="hold" nodeType="withEffect">
                                      <p:stCondLst>
                                        <p:cond delay="0"/>
                                      </p:stCondLst>
                                      <p:childTnLst>
                                        <p:animRot by="300000">
                                          <p:cBhvr>
                                            <p:cTn id="26" dur="3500" fill="hold"/>
                                            <p:tgtEl>
                                              <p:spTgt spid="5"/>
                                            </p:tgtEl>
                                            <p:attrNameLst>
                                              <p:attrName>r</p:attrName>
                                            </p:attrNameLst>
                                          </p:cBhvr>
                                        </p:animRot>
                                      </p:childTnLst>
                                    </p:cTn>
                                  </p:par>
                                  <p:par>
                                    <p:cTn id="27" presetID="10" presetClass="entr" presetSubtype="0" fill="hold" grpId="0" nodeType="withEffect">
                                      <p:stCondLst>
                                        <p:cond delay="80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600"/>
                                            <p:tgtEl>
                                              <p:spTgt spid="4"/>
                                            </p:tgtEl>
                                          </p:cBhvr>
                                        </p:animEffect>
                                      </p:childTnLst>
                                    </p:cTn>
                                  </p:par>
                                  <p:par>
                                    <p:cTn id="30" presetID="10" presetClass="entr" presetSubtype="0" fill="hold" grpId="0" nodeType="withEffect">
                                      <p:stCondLst>
                                        <p:cond delay="11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200"/>
                                            <p:tgtEl>
                                              <p:spTgt spid="12"/>
                                            </p:tgtEl>
                                          </p:cBhvr>
                                        </p:animEffect>
                                      </p:childTnLst>
                                    </p:cTn>
                                  </p:par>
                                  <p:par>
                                    <p:cTn id="33" presetID="10" presetClass="entr" presetSubtype="0" fill="hold" grpId="0" nodeType="withEffect">
                                      <p:stCondLst>
                                        <p:cond delay="11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200"/>
                                            <p:tgtEl>
                                              <p:spTgt spid="17"/>
                                            </p:tgtEl>
                                          </p:cBhvr>
                                        </p:animEffect>
                                      </p:childTnLst>
                                    </p:cTn>
                                  </p:par>
                                  <p:par>
                                    <p:cTn id="36" presetID="10" presetClass="entr" presetSubtype="0" fill="hold" grpId="0" nodeType="withEffect">
                                      <p:stCondLst>
                                        <p:cond delay="110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12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17" grpId="0"/>
          <p:bldP spid="18"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Patrón de fondo&#10;&#10;Descripción generada automáticamente con confianza baja">
            <a:extLst>
              <a:ext uri="{FF2B5EF4-FFF2-40B4-BE49-F238E27FC236}">
                <a16:creationId xmlns:a16="http://schemas.microsoft.com/office/drawing/2014/main" id="{50205632-89F2-4CCC-D5EA-7E272FB5B94E}"/>
              </a:ext>
            </a:extLst>
          </p:cNvPr>
          <p:cNvPicPr>
            <a:picLocks noChangeAspect="1"/>
          </p:cNvPicPr>
          <p:nvPr/>
        </p:nvPicPr>
        <p:blipFill rotWithShape="1">
          <a:blip r:embed="rId3">
            <a:extLst>
              <a:ext uri="{28A0092B-C50C-407E-A947-70E740481C1C}">
                <a14:useLocalDpi xmlns:a14="http://schemas.microsoft.com/office/drawing/2010/main" val="0"/>
              </a:ext>
            </a:extLst>
          </a:blip>
          <a:srcRect l="70513" t="16723" r="2755" b="32838"/>
          <a:stretch/>
        </p:blipFill>
        <p:spPr>
          <a:xfrm flipH="1" flipV="1">
            <a:off x="7251179" y="-2"/>
            <a:ext cx="1892820" cy="2008910"/>
          </a:xfrm>
          <a:prstGeom prst="rect">
            <a:avLst/>
          </a:prstGeom>
        </p:spPr>
      </p:pic>
      <p:pic>
        <p:nvPicPr>
          <p:cNvPr id="3" name="Imagen 2" descr="Icono&#10;&#10;Descripción generada automáticamente">
            <a:extLst>
              <a:ext uri="{FF2B5EF4-FFF2-40B4-BE49-F238E27FC236}">
                <a16:creationId xmlns:a16="http://schemas.microsoft.com/office/drawing/2014/main" id="{09379ABD-BE92-CD49-C95B-4B08C69DD6C6}"/>
              </a:ext>
            </a:extLst>
          </p:cNvPr>
          <p:cNvPicPr>
            <a:picLocks noChangeAspect="1"/>
          </p:cNvPicPr>
          <p:nvPr/>
        </p:nvPicPr>
        <p:blipFill rotWithShape="1">
          <a:blip r:embed="rId4">
            <a:extLst>
              <a:ext uri="{28A0092B-C50C-407E-A947-70E740481C1C}">
                <a14:useLocalDpi xmlns:a14="http://schemas.microsoft.com/office/drawing/2010/main" val="0"/>
              </a:ext>
            </a:extLst>
          </a:blip>
          <a:srcRect l="70848" t="24065" r="2121" b="37755"/>
          <a:stretch/>
        </p:blipFill>
        <p:spPr>
          <a:xfrm flipH="1" flipV="1">
            <a:off x="8271392" y="-71432"/>
            <a:ext cx="1009571" cy="802102"/>
          </a:xfrm>
          <a:prstGeom prst="rect">
            <a:avLst/>
          </a:prstGeom>
        </p:spPr>
      </p:pic>
      <p:pic>
        <p:nvPicPr>
          <p:cNvPr id="5" name="Imagen 4" descr="Un dibujo de un animal&#10;&#10;Descripción generada automáticamente con confianza baja">
            <a:extLst>
              <a:ext uri="{FF2B5EF4-FFF2-40B4-BE49-F238E27FC236}">
                <a16:creationId xmlns:a16="http://schemas.microsoft.com/office/drawing/2014/main" id="{69C2DB85-AE99-1A6B-224A-3D3750A30D6F}"/>
              </a:ext>
            </a:extLst>
          </p:cNvPr>
          <p:cNvPicPr>
            <a:picLocks noChangeAspect="1"/>
          </p:cNvPicPr>
          <p:nvPr/>
        </p:nvPicPr>
        <p:blipFill rotWithShape="1">
          <a:blip r:embed="rId5">
            <a:extLst>
              <a:ext uri="{28A0092B-C50C-407E-A947-70E740481C1C}">
                <a14:useLocalDpi xmlns:a14="http://schemas.microsoft.com/office/drawing/2010/main" val="0"/>
              </a:ext>
            </a:extLst>
          </a:blip>
          <a:srcRect l="1080" t="41356" r="63618" b="23902"/>
          <a:stretch/>
        </p:blipFill>
        <p:spPr>
          <a:xfrm flipH="1">
            <a:off x="-2" y="3433035"/>
            <a:ext cx="3090067" cy="1710466"/>
          </a:xfrm>
          <a:prstGeom prst="rect">
            <a:avLst/>
          </a:prstGeom>
        </p:spPr>
      </p:pic>
      <p:pic>
        <p:nvPicPr>
          <p:cNvPr id="6" name="Imagen 5" descr="Icono&#10;&#10;Descripción generada automáticamente">
            <a:extLst>
              <a:ext uri="{FF2B5EF4-FFF2-40B4-BE49-F238E27FC236}">
                <a16:creationId xmlns:a16="http://schemas.microsoft.com/office/drawing/2014/main" id="{28D522B0-4027-2A73-8105-32590608BC52}"/>
              </a:ext>
            </a:extLst>
          </p:cNvPr>
          <p:cNvPicPr>
            <a:picLocks noChangeAspect="1"/>
          </p:cNvPicPr>
          <p:nvPr/>
        </p:nvPicPr>
        <p:blipFill rotWithShape="1">
          <a:blip r:embed="rId6">
            <a:extLst>
              <a:ext uri="{28A0092B-C50C-407E-A947-70E740481C1C}">
                <a14:useLocalDpi xmlns:a14="http://schemas.microsoft.com/office/drawing/2010/main" val="0"/>
              </a:ext>
            </a:extLst>
          </a:blip>
          <a:srcRect l="1741" t="25327" r="81431" b="24553"/>
          <a:stretch/>
        </p:blipFill>
        <p:spPr>
          <a:xfrm flipH="1">
            <a:off x="-38101" y="3556862"/>
            <a:ext cx="969818" cy="1624738"/>
          </a:xfrm>
          <a:prstGeom prst="rect">
            <a:avLst/>
          </a:prstGeom>
        </p:spPr>
      </p:pic>
      <p:sp>
        <p:nvSpPr>
          <p:cNvPr id="4" name="Title 3">
            <a:extLst>
              <a:ext uri="{FF2B5EF4-FFF2-40B4-BE49-F238E27FC236}">
                <a16:creationId xmlns:a16="http://schemas.microsoft.com/office/drawing/2014/main" id="{8E68F8C9-9363-411D-9575-F40C87BDBCAB}"/>
              </a:ext>
            </a:extLst>
          </p:cNvPr>
          <p:cNvSpPr>
            <a:spLocks noGrp="1"/>
          </p:cNvSpPr>
          <p:nvPr>
            <p:ph type="ctrTitle"/>
          </p:nvPr>
        </p:nvSpPr>
        <p:spPr>
          <a:xfrm>
            <a:off x="2721685" y="230483"/>
            <a:ext cx="3700630" cy="843159"/>
          </a:xfrm>
        </p:spPr>
        <p:txBody>
          <a:bodyPr/>
          <a:lstStyle/>
          <a:p>
            <a:r>
              <a:rPr lang="en-US" dirty="0"/>
              <a:t>Dev stack</a:t>
            </a:r>
          </a:p>
        </p:txBody>
      </p:sp>
      <p:pic>
        <p:nvPicPr>
          <p:cNvPr id="14" name="Imagen 13" descr="Forma&#10;&#10;Descripción generada automáticamente">
            <a:extLst>
              <a:ext uri="{FF2B5EF4-FFF2-40B4-BE49-F238E27FC236}">
                <a16:creationId xmlns:a16="http://schemas.microsoft.com/office/drawing/2014/main" id="{709E8D6D-25DC-E418-E192-3A4B320EFCEC}"/>
              </a:ext>
            </a:extLst>
          </p:cNvPr>
          <p:cNvPicPr>
            <a:picLocks noChangeAspect="1"/>
          </p:cNvPicPr>
          <p:nvPr/>
        </p:nvPicPr>
        <p:blipFill rotWithShape="1">
          <a:blip r:embed="rId7">
            <a:extLst>
              <a:ext uri="{28A0092B-C50C-407E-A947-70E740481C1C}">
                <a14:useLocalDpi xmlns:a14="http://schemas.microsoft.com/office/drawing/2010/main" val="0"/>
              </a:ext>
            </a:extLst>
          </a:blip>
          <a:srcRect l="6337" t="11190" r="6996" b="12346"/>
          <a:stretch/>
        </p:blipFill>
        <p:spPr>
          <a:xfrm>
            <a:off x="-225019" y="750134"/>
            <a:ext cx="1097627" cy="544726"/>
          </a:xfrm>
          <a:prstGeom prst="rect">
            <a:avLst/>
          </a:prstGeom>
        </p:spPr>
      </p:pic>
      <p:pic>
        <p:nvPicPr>
          <p:cNvPr id="15" name="Imagen 14" descr="Forma&#10;&#10;Descripción generada automáticamente">
            <a:extLst>
              <a:ext uri="{FF2B5EF4-FFF2-40B4-BE49-F238E27FC236}">
                <a16:creationId xmlns:a16="http://schemas.microsoft.com/office/drawing/2014/main" id="{2977BB8F-901A-F6AE-6347-F64054F0CE95}"/>
              </a:ext>
            </a:extLst>
          </p:cNvPr>
          <p:cNvPicPr>
            <a:picLocks noChangeAspect="1"/>
          </p:cNvPicPr>
          <p:nvPr/>
        </p:nvPicPr>
        <p:blipFill rotWithShape="1">
          <a:blip r:embed="rId7">
            <a:extLst>
              <a:ext uri="{28A0092B-C50C-407E-A947-70E740481C1C}">
                <a14:useLocalDpi xmlns:a14="http://schemas.microsoft.com/office/drawing/2010/main" val="0"/>
              </a:ext>
            </a:extLst>
          </a:blip>
          <a:srcRect l="6337" t="11190" r="6996" b="12346"/>
          <a:stretch/>
        </p:blipFill>
        <p:spPr>
          <a:xfrm>
            <a:off x="7198556" y="3668342"/>
            <a:ext cx="2286955" cy="1134961"/>
          </a:xfrm>
          <a:prstGeom prst="rect">
            <a:avLst/>
          </a:prstGeom>
        </p:spPr>
      </p:pic>
      <p:grpSp>
        <p:nvGrpSpPr>
          <p:cNvPr id="28" name="Grupo 27">
            <a:extLst>
              <a:ext uri="{FF2B5EF4-FFF2-40B4-BE49-F238E27FC236}">
                <a16:creationId xmlns:a16="http://schemas.microsoft.com/office/drawing/2014/main" id="{AB4A40A6-4313-5A6E-C427-FE2354EB7F4B}"/>
              </a:ext>
            </a:extLst>
          </p:cNvPr>
          <p:cNvGrpSpPr/>
          <p:nvPr/>
        </p:nvGrpSpPr>
        <p:grpSpPr>
          <a:xfrm>
            <a:off x="460145" y="1170075"/>
            <a:ext cx="8224154" cy="2054318"/>
            <a:chOff x="399330" y="1154884"/>
            <a:chExt cx="8345784" cy="2084700"/>
          </a:xfrm>
        </p:grpSpPr>
        <p:sp>
          <p:nvSpPr>
            <p:cNvPr id="7" name="Rectángulo 6">
              <a:extLst>
                <a:ext uri="{FF2B5EF4-FFF2-40B4-BE49-F238E27FC236}">
                  <a16:creationId xmlns:a16="http://schemas.microsoft.com/office/drawing/2014/main" id="{FF4566C5-8C9C-15A5-82A2-F9B70773E7E7}"/>
                </a:ext>
              </a:extLst>
            </p:cNvPr>
            <p:cNvSpPr/>
            <p:nvPr/>
          </p:nvSpPr>
          <p:spPr>
            <a:xfrm>
              <a:off x="8659536" y="315400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Rectángulo 15">
              <a:extLst>
                <a:ext uri="{FF2B5EF4-FFF2-40B4-BE49-F238E27FC236}">
                  <a16:creationId xmlns:a16="http://schemas.microsoft.com/office/drawing/2014/main" id="{92C05076-AE96-AF06-8912-558157E7E246}"/>
                </a:ext>
              </a:extLst>
            </p:cNvPr>
            <p:cNvSpPr/>
            <p:nvPr/>
          </p:nvSpPr>
          <p:spPr>
            <a:xfrm>
              <a:off x="399330" y="230979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5" name="Elipse 24">
              <a:extLst>
                <a:ext uri="{FF2B5EF4-FFF2-40B4-BE49-F238E27FC236}">
                  <a16:creationId xmlns:a16="http://schemas.microsoft.com/office/drawing/2014/main" id="{4169BFE3-6DE9-EA72-20E2-FF87433475AF}"/>
                </a:ext>
              </a:extLst>
            </p:cNvPr>
            <p:cNvSpPr/>
            <p:nvPr/>
          </p:nvSpPr>
          <p:spPr>
            <a:xfrm>
              <a:off x="676363" y="174820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6" name="Elipse 25">
              <a:extLst>
                <a:ext uri="{FF2B5EF4-FFF2-40B4-BE49-F238E27FC236}">
                  <a16:creationId xmlns:a16="http://schemas.microsoft.com/office/drawing/2014/main" id="{A56C3943-0BAD-6C11-CD8B-7AFFCFB8C9D2}"/>
                </a:ext>
              </a:extLst>
            </p:cNvPr>
            <p:cNvSpPr/>
            <p:nvPr/>
          </p:nvSpPr>
          <p:spPr>
            <a:xfrm>
              <a:off x="8343900" y="1558065"/>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7" name="Elipse 26">
              <a:extLst>
                <a:ext uri="{FF2B5EF4-FFF2-40B4-BE49-F238E27FC236}">
                  <a16:creationId xmlns:a16="http://schemas.microsoft.com/office/drawing/2014/main" id="{B074ABF9-2095-F913-6CF0-64D911337E4A}"/>
                </a:ext>
              </a:extLst>
            </p:cNvPr>
            <p:cNvSpPr/>
            <p:nvPr/>
          </p:nvSpPr>
          <p:spPr>
            <a:xfrm>
              <a:off x="8053339" y="1154884"/>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11" name="Picture 10" descr="A blue atom with a round object in the center&#10;&#10;Description automatically generated">
            <a:extLst>
              <a:ext uri="{FF2B5EF4-FFF2-40B4-BE49-F238E27FC236}">
                <a16:creationId xmlns:a16="http://schemas.microsoft.com/office/drawing/2014/main" id="{108FD0A3-1710-D833-449E-B37FC35DC1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2797" y="862997"/>
            <a:ext cx="1594805" cy="1594805"/>
          </a:xfrm>
          <a:prstGeom prst="rect">
            <a:avLst/>
          </a:prstGeom>
        </p:spPr>
      </p:pic>
      <p:pic>
        <p:nvPicPr>
          <p:cNvPr id="1030" name="Picture 6" descr="19 Firebase Icons - Free in SVG, PNG, ICO - IconScout">
            <a:extLst>
              <a:ext uri="{FF2B5EF4-FFF2-40B4-BE49-F238E27FC236}">
                <a16:creationId xmlns:a16="http://schemas.microsoft.com/office/drawing/2014/main" id="{2F20FBB7-5611-464B-04F9-44F1B67B9F0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1717" y="85105"/>
            <a:ext cx="503309" cy="5033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ass logo and symbol, meaning, history, PNG">
            <a:extLst>
              <a:ext uri="{FF2B5EF4-FFF2-40B4-BE49-F238E27FC236}">
                <a16:creationId xmlns:a16="http://schemas.microsoft.com/office/drawing/2014/main" id="{23AB543A-A22C-A0E1-2762-F6922B8044F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41357" y="93443"/>
            <a:ext cx="791458" cy="494661"/>
          </a:xfrm>
          <a:prstGeom prst="rect">
            <a:avLst/>
          </a:prstGeom>
          <a:noFill/>
          <a:extLst>
            <a:ext uri="{909E8E84-426E-40DD-AFC4-6F175D3DCCD1}">
              <a14:hiddenFill xmlns:a14="http://schemas.microsoft.com/office/drawing/2010/main">
                <a:solidFill>
                  <a:srgbClr val="FFFFFF"/>
                </a:solidFill>
              </a14:hiddenFill>
            </a:ext>
          </a:extLst>
        </p:spPr>
      </p:pic>
      <p:sp>
        <p:nvSpPr>
          <p:cNvPr id="12" name="Marcador de texto 38">
            <a:extLst>
              <a:ext uri="{FF2B5EF4-FFF2-40B4-BE49-F238E27FC236}">
                <a16:creationId xmlns:a16="http://schemas.microsoft.com/office/drawing/2014/main" id="{2064E77C-2108-C653-1488-DA0296FCACB0}"/>
              </a:ext>
            </a:extLst>
          </p:cNvPr>
          <p:cNvSpPr txBox="1">
            <a:spLocks/>
          </p:cNvSpPr>
          <p:nvPr/>
        </p:nvSpPr>
        <p:spPr>
          <a:xfrm>
            <a:off x="202797" y="2393891"/>
            <a:ext cx="1509197" cy="54339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3100" dirty="0">
                <a:latin typeface="Staatliches" pitchFamily="2" charset="0"/>
              </a:rPr>
              <a:t>React.js</a:t>
            </a:r>
            <a:endParaRPr lang="en-US" dirty="0"/>
          </a:p>
        </p:txBody>
      </p:sp>
      <p:sp>
        <p:nvSpPr>
          <p:cNvPr id="8" name="Marcador de texto 38">
            <a:extLst>
              <a:ext uri="{FF2B5EF4-FFF2-40B4-BE49-F238E27FC236}">
                <a16:creationId xmlns:a16="http://schemas.microsoft.com/office/drawing/2014/main" id="{03C2F2D8-0305-474F-3556-B8B433BBA413}"/>
              </a:ext>
            </a:extLst>
          </p:cNvPr>
          <p:cNvSpPr txBox="1">
            <a:spLocks/>
          </p:cNvSpPr>
          <p:nvPr/>
        </p:nvSpPr>
        <p:spPr>
          <a:xfrm>
            <a:off x="2147294" y="1412420"/>
            <a:ext cx="7210710" cy="5434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400" dirty="0">
                <a:latin typeface="Staatliches" pitchFamily="2" charset="0"/>
              </a:rPr>
              <a:t>flexibility, efficiency, and adaptability.</a:t>
            </a:r>
            <a:endParaRPr lang="en-US" sz="1800" dirty="0"/>
          </a:p>
        </p:txBody>
      </p:sp>
      <p:sp>
        <p:nvSpPr>
          <p:cNvPr id="9" name="Marcador de texto 38">
            <a:extLst>
              <a:ext uri="{FF2B5EF4-FFF2-40B4-BE49-F238E27FC236}">
                <a16:creationId xmlns:a16="http://schemas.microsoft.com/office/drawing/2014/main" id="{F32C6F41-65C1-CA56-0B42-EBE06A439B86}"/>
              </a:ext>
            </a:extLst>
          </p:cNvPr>
          <p:cNvSpPr txBox="1">
            <a:spLocks/>
          </p:cNvSpPr>
          <p:nvPr/>
        </p:nvSpPr>
        <p:spPr>
          <a:xfrm>
            <a:off x="2147294" y="2321769"/>
            <a:ext cx="7210710" cy="5434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400" dirty="0">
                <a:latin typeface="Staatliches" pitchFamily="2" charset="0"/>
              </a:rPr>
              <a:t>Component-based architecture simplifies the creation of reusable features.</a:t>
            </a:r>
            <a:endParaRPr lang="en-US" sz="1800" dirty="0"/>
          </a:p>
        </p:txBody>
      </p:sp>
      <p:sp>
        <p:nvSpPr>
          <p:cNvPr id="10" name="Marcador de texto 38">
            <a:extLst>
              <a:ext uri="{FF2B5EF4-FFF2-40B4-BE49-F238E27FC236}">
                <a16:creationId xmlns:a16="http://schemas.microsoft.com/office/drawing/2014/main" id="{B13427EC-B151-B5CA-C0E7-F9272478C104}"/>
              </a:ext>
            </a:extLst>
          </p:cNvPr>
          <p:cNvSpPr txBox="1">
            <a:spLocks/>
          </p:cNvSpPr>
          <p:nvPr/>
        </p:nvSpPr>
        <p:spPr>
          <a:xfrm>
            <a:off x="2147294" y="3472388"/>
            <a:ext cx="6898115" cy="5434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400" dirty="0">
                <a:latin typeface="Staatliches" pitchFamily="2" charset="0"/>
              </a:rPr>
              <a:t>Extensive community support enables continuous improvement</a:t>
            </a:r>
          </a:p>
        </p:txBody>
      </p:sp>
    </p:spTree>
    <p:extLst>
      <p:ext uri="{BB962C8B-B14F-4D97-AF65-F5344CB8AC3E}">
        <p14:creationId xmlns:p14="http://schemas.microsoft.com/office/powerpoint/2010/main" val="1268461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28"/>
                                            </p:tgtEl>
                                          </p:cBhvr>
                                          <p:by x="105000" y="105000"/>
                                        </p:animScale>
                                      </p:childTnLst>
                                    </p:cTn>
                                  </p:par>
                                  <p:par>
                                    <p:cTn id="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8" dur="4750" fill="hold"/>
                                            <p:tgtEl>
                                              <p:spTgt spid="14"/>
                                            </p:tgtEl>
                                            <p:attrNameLst>
                                              <p:attrName>ppt_x</p:attrName>
                                              <p:attrName>ppt_y</p:attrName>
                                            </p:attrNameLst>
                                          </p:cBhvr>
                                          <p:rCtr x="-3490" y="0"/>
                                        </p:animMotion>
                                      </p:childTnLst>
                                    </p:cTn>
                                  </p:par>
                                  <p:par>
                                    <p:cTn id="9" presetID="35" presetClass="path" presetSubtype="0" repeatCount="indefinite" accel="29000" decel="26000" autoRev="1" fill="hold" nodeType="withEffect">
                                      <p:stCondLst>
                                        <p:cond delay="0"/>
                                      </p:stCondLst>
                                      <p:childTnLst>
                                        <p:animMotion origin="layout" path="M 3.61111E-6 3.20988E-6 L 0.07135 0.00061 " pathEditMode="relative" rAng="0" ptsTypes="AA">
                                          <p:cBhvr>
                                            <p:cTn id="10" dur="7250" fill="hold"/>
                                            <p:tgtEl>
                                              <p:spTgt spid="15"/>
                                            </p:tgtEl>
                                            <p:attrNameLst>
                                              <p:attrName>ppt_x</p:attrName>
                                              <p:attrName>ppt_y</p:attrName>
                                            </p:attrNameLst>
                                          </p:cBhvr>
                                          <p:rCtr x="3559" y="31"/>
                                        </p:animMotion>
                                      </p:childTnLst>
                                    </p:cTn>
                                  </p:par>
                                  <p:par>
                                    <p:cTn id="11" presetID="42" presetClass="path" presetSubtype="0" repeatCount="indefinite" accel="3636" decel="4000" autoRev="1" fill="hold" nodeType="withEffect">
                                      <p:stCondLst>
                                        <p:cond delay="100"/>
                                      </p:stCondLst>
                                      <p:childTnLst>
                                        <p:animMotion origin="layout" path="M -3.61111E-6 -3.08642E-6 L 0.00538 -0.01049 " pathEditMode="relative" rAng="0" ptsTypes="AA">
                                          <p:cBhvr>
                                            <p:cTn id="12" dur="4500" fill="hold"/>
                                            <p:tgtEl>
                                              <p:spTgt spid="2"/>
                                            </p:tgtEl>
                                            <p:attrNameLst>
                                              <p:attrName>ppt_x</p:attrName>
                                              <p:attrName>ppt_y</p:attrName>
                                            </p:attrNameLst>
                                          </p:cBhvr>
                                          <p:rCtr x="-226" y="741"/>
                                        </p:animMotion>
                                      </p:childTnLst>
                                    </p:cTn>
                                  </p:par>
                                  <p:par>
                                    <p:cTn id="13" presetID="8" presetClass="emph" presetSubtype="0" repeatCount="indefinite" accel="2500" autoRev="1" fill="hold" nodeType="withEffect" p14:presetBounceEnd="3500">
                                      <p:stCondLst>
                                        <p:cond delay="0"/>
                                      </p:stCondLst>
                                      <p:childTnLst>
                                        <p:animRot by="300000" p14:bounceEnd="3500">
                                          <p:cBhvr>
                                            <p:cTn id="14" dur="3500" fill="hold"/>
                                            <p:tgtEl>
                                              <p:spTgt spid="2"/>
                                            </p:tgtEl>
                                            <p:attrNameLst>
                                              <p:attrName>r</p:attrName>
                                            </p:attrNameLst>
                                          </p:cBhvr>
                                        </p:animRot>
                                      </p:childTnLst>
                                    </p:cTn>
                                  </p:par>
                                  <p:par>
                                    <p:cTn id="15" presetID="42" presetClass="path" presetSubtype="0" repeatCount="indefinite" accel="9000" decel="8000" autoRev="1" fill="hold" nodeType="withEffect">
                                      <p:stCondLst>
                                        <p:cond delay="100"/>
                                      </p:stCondLst>
                                      <p:childTnLst>
                                        <p:animMotion origin="layout" path="M -2.22222E-6 1.11111E-6 L 0.00677 -0.0179 " pathEditMode="relative" rAng="0" ptsTypes="AA">
                                          <p:cBhvr>
                                            <p:cTn id="16" dur="2750" fill="hold"/>
                                            <p:tgtEl>
                                              <p:spTgt spid="3"/>
                                            </p:tgtEl>
                                            <p:attrNameLst>
                                              <p:attrName>ppt_x</p:attrName>
                                              <p:attrName>ppt_y</p:attrName>
                                            </p:attrNameLst>
                                          </p:cBhvr>
                                          <p:rCtr x="330" y="-895"/>
                                        </p:animMotion>
                                      </p:childTnLst>
                                    </p:cTn>
                                  </p:par>
                                  <p:par>
                                    <p:cTn id="17" presetID="8" presetClass="emph" presetSubtype="0" repeatCount="indefinite" accel="2500" autoRev="1" fill="hold" nodeType="withEffect" p14:presetBounceEnd="3500">
                                      <p:stCondLst>
                                        <p:cond delay="0"/>
                                      </p:stCondLst>
                                      <p:childTnLst>
                                        <p:animRot by="300000" p14:bounceEnd="3500">
                                          <p:cBhvr>
                                            <p:cTn id="18" dur="6750" fill="hold"/>
                                            <p:tgtEl>
                                              <p:spTgt spid="3"/>
                                            </p:tgtEl>
                                            <p:attrNameLst>
                                              <p:attrName>r</p:attrName>
                                            </p:attrNameLst>
                                          </p:cBhvr>
                                        </p:animRot>
                                      </p:childTnLst>
                                    </p:cTn>
                                  </p:par>
                                  <p:par>
                                    <p:cTn id="19" presetID="42" presetClass="path" presetSubtype="0" repeatCount="indefinite" accel="3636" autoRev="1" fill="hold" nodeType="withEffect" p14:presetBounceEnd="5091">
                                      <p:stCondLst>
                                        <p:cond delay="100"/>
                                      </p:stCondLst>
                                      <p:childTnLst>
                                        <p:animMotion origin="layout" path="M -0.01545 0.01204 L -4.72222E-6 -2.71605E-6 " pathEditMode="relative" rAng="0" ptsTypes="AA" p14:bounceEnd="5091">
                                          <p:cBhvr>
                                            <p:cTn id="20" dur="3250" fill="hold"/>
                                            <p:tgtEl>
                                              <p:spTgt spid="6"/>
                                            </p:tgtEl>
                                            <p:attrNameLst>
                                              <p:attrName>ppt_x</p:attrName>
                                              <p:attrName>ppt_y</p:attrName>
                                            </p:attrNameLst>
                                          </p:cBhvr>
                                          <p:rCtr x="764" y="-617"/>
                                        </p:animMotion>
                                      </p:childTnLst>
                                    </p:cTn>
                                  </p:par>
                                  <p:par>
                                    <p:cTn id="21" presetID="8" presetClass="emph" presetSubtype="0" repeatCount="indefinite" accel="2500" autoRev="1" fill="hold" nodeType="withEffect" p14:presetBounceEnd="3500">
                                      <p:stCondLst>
                                        <p:cond delay="0"/>
                                      </p:stCondLst>
                                      <p:childTnLst>
                                        <p:animRot by="300000" p14:bounceEnd="3500">
                                          <p:cBhvr>
                                            <p:cTn id="22" dur="8250" fill="hold"/>
                                            <p:tgtEl>
                                              <p:spTgt spid="6"/>
                                            </p:tgtEl>
                                            <p:attrNameLst>
                                              <p:attrName>r</p:attrName>
                                            </p:attrNameLst>
                                          </p:cBhvr>
                                        </p:animRot>
                                      </p:childTnLst>
                                    </p:cTn>
                                  </p:par>
                                  <p:par>
                                    <p:cTn id="23" presetID="42" presetClass="path" presetSubtype="0" repeatCount="indefinite" accel="3636" autoRev="1" fill="hold" nodeType="withEffect" p14:presetBounceEnd="5091">
                                      <p:stCondLst>
                                        <p:cond delay="100"/>
                                      </p:stCondLst>
                                      <p:childTnLst>
                                        <p:animMotion origin="layout" path="M -0.02517 0.04229 L 5E-6 3.33333E-6 " pathEditMode="relative" rAng="0" ptsTypes="AA" p14:bounceEnd="5091">
                                          <p:cBhvr>
                                            <p:cTn id="24" dur="6750" fill="hold"/>
                                            <p:tgtEl>
                                              <p:spTgt spid="5"/>
                                            </p:tgtEl>
                                            <p:attrNameLst>
                                              <p:attrName>ppt_x</p:attrName>
                                              <p:attrName>ppt_y</p:attrName>
                                            </p:attrNameLst>
                                          </p:cBhvr>
                                          <p:rCtr x="781" y="-1728"/>
                                        </p:animMotion>
                                      </p:childTnLst>
                                    </p:cTn>
                                  </p:par>
                                  <p:par>
                                    <p:cTn id="25" presetID="8" presetClass="emph" presetSubtype="0" repeatCount="indefinite" accel="2500" autoRev="1" fill="hold" nodeType="withEffect" p14:presetBounceEnd="3500">
                                      <p:stCondLst>
                                        <p:cond delay="0"/>
                                      </p:stCondLst>
                                      <p:childTnLst>
                                        <p:animRot by="300000" p14:bounceEnd="3500">
                                          <p:cBhvr>
                                            <p:cTn id="26" dur="3500" fill="hold"/>
                                            <p:tgtEl>
                                              <p:spTgt spid="5"/>
                                            </p:tgtEl>
                                            <p:attrNameLst>
                                              <p:attrName>r</p:attrName>
                                            </p:attrNameLst>
                                          </p:cBhvr>
                                        </p:animRot>
                                      </p:childTnLst>
                                    </p:cTn>
                                  </p:par>
                                  <p:par>
                                    <p:cTn id="27" presetID="10" presetClass="entr" presetSubtype="0" fill="hold" grpId="0" nodeType="withEffect">
                                      <p:stCondLst>
                                        <p:cond delay="80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600"/>
                                            <p:tgtEl>
                                              <p:spTgt spid="4"/>
                                            </p:tgtEl>
                                          </p:cBhvr>
                                        </p:animEffect>
                                      </p:childTnLst>
                                    </p:cTn>
                                  </p:par>
                                  <p:par>
                                    <p:cTn id="30" presetID="10" presetClass="entr" presetSubtype="0" fill="hold" grpId="0" nodeType="withEffect">
                                      <p:stCondLst>
                                        <p:cond delay="11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200"/>
                                            <p:tgtEl>
                                              <p:spTgt spid="12"/>
                                            </p:tgtEl>
                                          </p:cBhvr>
                                        </p:animEffect>
                                      </p:childTnLst>
                                    </p:cTn>
                                  </p:par>
                                  <p:par>
                                    <p:cTn id="33" presetID="10" presetClass="entr" presetSubtype="0" fill="hold" grpId="0" nodeType="withEffect">
                                      <p:stCondLst>
                                        <p:cond delay="110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200"/>
                                            <p:tgtEl>
                                              <p:spTgt spid="8"/>
                                            </p:tgtEl>
                                          </p:cBhvr>
                                        </p:animEffect>
                                      </p:childTnLst>
                                    </p:cTn>
                                  </p:par>
                                  <p:par>
                                    <p:cTn id="36" presetID="10" presetClass="entr" presetSubtype="0" fill="hold" grpId="0" nodeType="withEffect">
                                      <p:stCondLst>
                                        <p:cond delay="110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200"/>
                                            <p:tgtEl>
                                              <p:spTgt spid="9"/>
                                            </p:tgtEl>
                                          </p:cBhvr>
                                        </p:animEffect>
                                      </p:childTnLst>
                                    </p:cTn>
                                  </p:par>
                                  <p:par>
                                    <p:cTn id="39" presetID="10" presetClass="entr" presetSubtype="0" fill="hold" grpId="0" nodeType="withEffect">
                                      <p:stCondLst>
                                        <p:cond delay="110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8" grpId="0"/>
          <p:bldP spid="9"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28"/>
                                            </p:tgtEl>
                                          </p:cBhvr>
                                          <p:by x="105000" y="105000"/>
                                        </p:animScale>
                                      </p:childTnLst>
                                    </p:cTn>
                                  </p:par>
                                  <p:par>
                                    <p:cTn id="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8" dur="4750" fill="hold"/>
                                            <p:tgtEl>
                                              <p:spTgt spid="14"/>
                                            </p:tgtEl>
                                            <p:attrNameLst>
                                              <p:attrName>ppt_x</p:attrName>
                                              <p:attrName>ppt_y</p:attrName>
                                            </p:attrNameLst>
                                          </p:cBhvr>
                                          <p:rCtr x="-3490" y="0"/>
                                        </p:animMotion>
                                      </p:childTnLst>
                                    </p:cTn>
                                  </p:par>
                                  <p:par>
                                    <p:cTn id="9" presetID="35" presetClass="path" presetSubtype="0" repeatCount="indefinite" accel="29000" decel="26000" autoRev="1" fill="hold" nodeType="withEffect">
                                      <p:stCondLst>
                                        <p:cond delay="0"/>
                                      </p:stCondLst>
                                      <p:childTnLst>
                                        <p:animMotion origin="layout" path="M 3.61111E-6 3.20988E-6 L 0.07135 0.00061 " pathEditMode="relative" rAng="0" ptsTypes="AA">
                                          <p:cBhvr>
                                            <p:cTn id="10" dur="7250" fill="hold"/>
                                            <p:tgtEl>
                                              <p:spTgt spid="15"/>
                                            </p:tgtEl>
                                            <p:attrNameLst>
                                              <p:attrName>ppt_x</p:attrName>
                                              <p:attrName>ppt_y</p:attrName>
                                            </p:attrNameLst>
                                          </p:cBhvr>
                                          <p:rCtr x="3559" y="31"/>
                                        </p:animMotion>
                                      </p:childTnLst>
                                    </p:cTn>
                                  </p:par>
                                  <p:par>
                                    <p:cTn id="11" presetID="42" presetClass="path" presetSubtype="0" repeatCount="indefinite" accel="3636" decel="4000" autoRev="1" fill="hold" nodeType="withEffect">
                                      <p:stCondLst>
                                        <p:cond delay="100"/>
                                      </p:stCondLst>
                                      <p:childTnLst>
                                        <p:animMotion origin="layout" path="M -3.61111E-6 -3.08642E-6 L 0.00538 -0.01049 " pathEditMode="relative" rAng="0" ptsTypes="AA">
                                          <p:cBhvr>
                                            <p:cTn id="12" dur="4500" fill="hold"/>
                                            <p:tgtEl>
                                              <p:spTgt spid="2"/>
                                            </p:tgtEl>
                                            <p:attrNameLst>
                                              <p:attrName>ppt_x</p:attrName>
                                              <p:attrName>ppt_y</p:attrName>
                                            </p:attrNameLst>
                                          </p:cBhvr>
                                          <p:rCtr x="-226" y="741"/>
                                        </p:animMotion>
                                      </p:childTnLst>
                                    </p:cTn>
                                  </p:par>
                                  <p:par>
                                    <p:cTn id="13" presetID="8" presetClass="emph" presetSubtype="0" repeatCount="indefinite" accel="2500" autoRev="1" fill="hold" nodeType="withEffect">
                                      <p:stCondLst>
                                        <p:cond delay="0"/>
                                      </p:stCondLst>
                                      <p:childTnLst>
                                        <p:animRot by="300000">
                                          <p:cBhvr>
                                            <p:cTn id="14" dur="3500" fill="hold"/>
                                            <p:tgtEl>
                                              <p:spTgt spid="2"/>
                                            </p:tgtEl>
                                            <p:attrNameLst>
                                              <p:attrName>r</p:attrName>
                                            </p:attrNameLst>
                                          </p:cBhvr>
                                        </p:animRot>
                                      </p:childTnLst>
                                    </p:cTn>
                                  </p:par>
                                  <p:par>
                                    <p:cTn id="15" presetID="42" presetClass="path" presetSubtype="0" repeatCount="indefinite" accel="9000" decel="8000" autoRev="1" fill="hold" nodeType="withEffect">
                                      <p:stCondLst>
                                        <p:cond delay="100"/>
                                      </p:stCondLst>
                                      <p:childTnLst>
                                        <p:animMotion origin="layout" path="M -2.22222E-6 1.11111E-6 L 0.00677 -0.0179 " pathEditMode="relative" rAng="0" ptsTypes="AA">
                                          <p:cBhvr>
                                            <p:cTn id="16" dur="2750" fill="hold"/>
                                            <p:tgtEl>
                                              <p:spTgt spid="3"/>
                                            </p:tgtEl>
                                            <p:attrNameLst>
                                              <p:attrName>ppt_x</p:attrName>
                                              <p:attrName>ppt_y</p:attrName>
                                            </p:attrNameLst>
                                          </p:cBhvr>
                                          <p:rCtr x="330" y="-895"/>
                                        </p:animMotion>
                                      </p:childTnLst>
                                    </p:cTn>
                                  </p:par>
                                  <p:par>
                                    <p:cTn id="17" presetID="8" presetClass="emph" presetSubtype="0" repeatCount="indefinite" accel="2500" autoRev="1" fill="hold" nodeType="withEffect">
                                      <p:stCondLst>
                                        <p:cond delay="0"/>
                                      </p:stCondLst>
                                      <p:childTnLst>
                                        <p:animRot by="300000">
                                          <p:cBhvr>
                                            <p:cTn id="18" dur="6750" fill="hold"/>
                                            <p:tgtEl>
                                              <p:spTgt spid="3"/>
                                            </p:tgtEl>
                                            <p:attrNameLst>
                                              <p:attrName>r</p:attrName>
                                            </p:attrNameLst>
                                          </p:cBhvr>
                                        </p:animRot>
                                      </p:childTnLst>
                                    </p:cTn>
                                  </p:par>
                                  <p:par>
                                    <p:cTn id="19" presetID="42" presetClass="path" presetSubtype="0" repeatCount="indefinite" accel="3636" autoRev="1" fill="hold" nodeType="withEffect">
                                      <p:stCondLst>
                                        <p:cond delay="100"/>
                                      </p:stCondLst>
                                      <p:childTnLst>
                                        <p:animMotion origin="layout" path="M -0.01545 0.01204 L -4.72222E-6 -2.71605E-6 " pathEditMode="relative" rAng="0" ptsTypes="AA">
                                          <p:cBhvr>
                                            <p:cTn id="20" dur="3250" fill="hold"/>
                                            <p:tgtEl>
                                              <p:spTgt spid="6"/>
                                            </p:tgtEl>
                                            <p:attrNameLst>
                                              <p:attrName>ppt_x</p:attrName>
                                              <p:attrName>ppt_y</p:attrName>
                                            </p:attrNameLst>
                                          </p:cBhvr>
                                          <p:rCtr x="764" y="-617"/>
                                        </p:animMotion>
                                      </p:childTnLst>
                                    </p:cTn>
                                  </p:par>
                                  <p:par>
                                    <p:cTn id="21" presetID="8" presetClass="emph" presetSubtype="0" repeatCount="indefinite" accel="2500" autoRev="1" fill="hold" nodeType="withEffect">
                                      <p:stCondLst>
                                        <p:cond delay="0"/>
                                      </p:stCondLst>
                                      <p:childTnLst>
                                        <p:animRot by="300000">
                                          <p:cBhvr>
                                            <p:cTn id="22" dur="8250" fill="hold"/>
                                            <p:tgtEl>
                                              <p:spTgt spid="6"/>
                                            </p:tgtEl>
                                            <p:attrNameLst>
                                              <p:attrName>r</p:attrName>
                                            </p:attrNameLst>
                                          </p:cBhvr>
                                        </p:animRot>
                                      </p:childTnLst>
                                    </p:cTn>
                                  </p:par>
                                  <p:par>
                                    <p:cTn id="23" presetID="42" presetClass="path" presetSubtype="0" repeatCount="indefinite" accel="3636" autoRev="1" fill="hold" nodeType="withEffect">
                                      <p:stCondLst>
                                        <p:cond delay="100"/>
                                      </p:stCondLst>
                                      <p:childTnLst>
                                        <p:animMotion origin="layout" path="M -0.02517 0.04229 L 5E-6 3.33333E-6 " pathEditMode="relative" rAng="0" ptsTypes="AA">
                                          <p:cBhvr>
                                            <p:cTn id="24" dur="6750" fill="hold"/>
                                            <p:tgtEl>
                                              <p:spTgt spid="5"/>
                                            </p:tgtEl>
                                            <p:attrNameLst>
                                              <p:attrName>ppt_x</p:attrName>
                                              <p:attrName>ppt_y</p:attrName>
                                            </p:attrNameLst>
                                          </p:cBhvr>
                                          <p:rCtr x="781" y="-1728"/>
                                        </p:animMotion>
                                      </p:childTnLst>
                                    </p:cTn>
                                  </p:par>
                                  <p:par>
                                    <p:cTn id="25" presetID="8" presetClass="emph" presetSubtype="0" repeatCount="indefinite" accel="2500" autoRev="1" fill="hold" nodeType="withEffect">
                                      <p:stCondLst>
                                        <p:cond delay="0"/>
                                      </p:stCondLst>
                                      <p:childTnLst>
                                        <p:animRot by="300000">
                                          <p:cBhvr>
                                            <p:cTn id="26" dur="3500" fill="hold"/>
                                            <p:tgtEl>
                                              <p:spTgt spid="5"/>
                                            </p:tgtEl>
                                            <p:attrNameLst>
                                              <p:attrName>r</p:attrName>
                                            </p:attrNameLst>
                                          </p:cBhvr>
                                        </p:animRot>
                                      </p:childTnLst>
                                    </p:cTn>
                                  </p:par>
                                  <p:par>
                                    <p:cTn id="27" presetID="10" presetClass="entr" presetSubtype="0" fill="hold" grpId="0" nodeType="withEffect">
                                      <p:stCondLst>
                                        <p:cond delay="80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600"/>
                                            <p:tgtEl>
                                              <p:spTgt spid="4"/>
                                            </p:tgtEl>
                                          </p:cBhvr>
                                        </p:animEffect>
                                      </p:childTnLst>
                                    </p:cTn>
                                  </p:par>
                                  <p:par>
                                    <p:cTn id="30" presetID="10" presetClass="entr" presetSubtype="0" fill="hold" grpId="0" nodeType="withEffect">
                                      <p:stCondLst>
                                        <p:cond delay="11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200"/>
                                            <p:tgtEl>
                                              <p:spTgt spid="12"/>
                                            </p:tgtEl>
                                          </p:cBhvr>
                                        </p:animEffect>
                                      </p:childTnLst>
                                    </p:cTn>
                                  </p:par>
                                  <p:par>
                                    <p:cTn id="33" presetID="10" presetClass="entr" presetSubtype="0" fill="hold" grpId="0" nodeType="withEffect">
                                      <p:stCondLst>
                                        <p:cond delay="110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200"/>
                                            <p:tgtEl>
                                              <p:spTgt spid="8"/>
                                            </p:tgtEl>
                                          </p:cBhvr>
                                        </p:animEffect>
                                      </p:childTnLst>
                                    </p:cTn>
                                  </p:par>
                                  <p:par>
                                    <p:cTn id="36" presetID="10" presetClass="entr" presetSubtype="0" fill="hold" grpId="0" nodeType="withEffect">
                                      <p:stCondLst>
                                        <p:cond delay="110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200"/>
                                            <p:tgtEl>
                                              <p:spTgt spid="9"/>
                                            </p:tgtEl>
                                          </p:cBhvr>
                                        </p:animEffect>
                                      </p:childTnLst>
                                    </p:cTn>
                                  </p:par>
                                  <p:par>
                                    <p:cTn id="39" presetID="10" presetClass="entr" presetSubtype="0" fill="hold" grpId="0" nodeType="withEffect">
                                      <p:stCondLst>
                                        <p:cond delay="110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8" grpId="0"/>
          <p:bldP spid="9" grpId="0"/>
          <p:bldP spid="10"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Patrón de fondo&#10;&#10;Descripción generada automáticamente con confianza baja">
            <a:extLst>
              <a:ext uri="{FF2B5EF4-FFF2-40B4-BE49-F238E27FC236}">
                <a16:creationId xmlns:a16="http://schemas.microsoft.com/office/drawing/2014/main" id="{50205632-89F2-4CCC-D5EA-7E272FB5B94E}"/>
              </a:ext>
            </a:extLst>
          </p:cNvPr>
          <p:cNvPicPr>
            <a:picLocks noChangeAspect="1"/>
          </p:cNvPicPr>
          <p:nvPr/>
        </p:nvPicPr>
        <p:blipFill rotWithShape="1">
          <a:blip r:embed="rId3">
            <a:extLst>
              <a:ext uri="{28A0092B-C50C-407E-A947-70E740481C1C}">
                <a14:useLocalDpi xmlns:a14="http://schemas.microsoft.com/office/drawing/2010/main" val="0"/>
              </a:ext>
            </a:extLst>
          </a:blip>
          <a:srcRect l="70513" t="16723" r="2755" b="32838"/>
          <a:stretch/>
        </p:blipFill>
        <p:spPr>
          <a:xfrm flipH="1" flipV="1">
            <a:off x="7251179" y="-2"/>
            <a:ext cx="1892820" cy="2008910"/>
          </a:xfrm>
          <a:prstGeom prst="rect">
            <a:avLst/>
          </a:prstGeom>
        </p:spPr>
      </p:pic>
      <p:pic>
        <p:nvPicPr>
          <p:cNvPr id="3" name="Imagen 2" descr="Icono&#10;&#10;Descripción generada automáticamente">
            <a:extLst>
              <a:ext uri="{FF2B5EF4-FFF2-40B4-BE49-F238E27FC236}">
                <a16:creationId xmlns:a16="http://schemas.microsoft.com/office/drawing/2014/main" id="{09379ABD-BE92-CD49-C95B-4B08C69DD6C6}"/>
              </a:ext>
            </a:extLst>
          </p:cNvPr>
          <p:cNvPicPr>
            <a:picLocks noChangeAspect="1"/>
          </p:cNvPicPr>
          <p:nvPr/>
        </p:nvPicPr>
        <p:blipFill rotWithShape="1">
          <a:blip r:embed="rId4">
            <a:extLst>
              <a:ext uri="{28A0092B-C50C-407E-A947-70E740481C1C}">
                <a14:useLocalDpi xmlns:a14="http://schemas.microsoft.com/office/drawing/2010/main" val="0"/>
              </a:ext>
            </a:extLst>
          </a:blip>
          <a:srcRect l="70848" t="24065" r="2121" b="37755"/>
          <a:stretch/>
        </p:blipFill>
        <p:spPr>
          <a:xfrm flipH="1" flipV="1">
            <a:off x="8271392" y="-71432"/>
            <a:ext cx="1009571" cy="802102"/>
          </a:xfrm>
          <a:prstGeom prst="rect">
            <a:avLst/>
          </a:prstGeom>
        </p:spPr>
      </p:pic>
      <p:pic>
        <p:nvPicPr>
          <p:cNvPr id="5" name="Imagen 4" descr="Un dibujo de un animal&#10;&#10;Descripción generada automáticamente con confianza baja">
            <a:extLst>
              <a:ext uri="{FF2B5EF4-FFF2-40B4-BE49-F238E27FC236}">
                <a16:creationId xmlns:a16="http://schemas.microsoft.com/office/drawing/2014/main" id="{69C2DB85-AE99-1A6B-224A-3D3750A30D6F}"/>
              </a:ext>
            </a:extLst>
          </p:cNvPr>
          <p:cNvPicPr>
            <a:picLocks noChangeAspect="1"/>
          </p:cNvPicPr>
          <p:nvPr/>
        </p:nvPicPr>
        <p:blipFill rotWithShape="1">
          <a:blip r:embed="rId5">
            <a:extLst>
              <a:ext uri="{28A0092B-C50C-407E-A947-70E740481C1C}">
                <a14:useLocalDpi xmlns:a14="http://schemas.microsoft.com/office/drawing/2010/main" val="0"/>
              </a:ext>
            </a:extLst>
          </a:blip>
          <a:srcRect l="1080" t="41356" r="63618" b="23902"/>
          <a:stretch/>
        </p:blipFill>
        <p:spPr>
          <a:xfrm flipH="1">
            <a:off x="-2" y="3433035"/>
            <a:ext cx="3090067" cy="1710466"/>
          </a:xfrm>
          <a:prstGeom prst="rect">
            <a:avLst/>
          </a:prstGeom>
        </p:spPr>
      </p:pic>
      <p:pic>
        <p:nvPicPr>
          <p:cNvPr id="6" name="Imagen 5" descr="Icono&#10;&#10;Descripción generada automáticamente">
            <a:extLst>
              <a:ext uri="{FF2B5EF4-FFF2-40B4-BE49-F238E27FC236}">
                <a16:creationId xmlns:a16="http://schemas.microsoft.com/office/drawing/2014/main" id="{28D522B0-4027-2A73-8105-32590608BC52}"/>
              </a:ext>
            </a:extLst>
          </p:cNvPr>
          <p:cNvPicPr>
            <a:picLocks noChangeAspect="1"/>
          </p:cNvPicPr>
          <p:nvPr/>
        </p:nvPicPr>
        <p:blipFill rotWithShape="1">
          <a:blip r:embed="rId6">
            <a:extLst>
              <a:ext uri="{28A0092B-C50C-407E-A947-70E740481C1C}">
                <a14:useLocalDpi xmlns:a14="http://schemas.microsoft.com/office/drawing/2010/main" val="0"/>
              </a:ext>
            </a:extLst>
          </a:blip>
          <a:srcRect l="1741" t="25327" r="81431" b="24553"/>
          <a:stretch/>
        </p:blipFill>
        <p:spPr>
          <a:xfrm flipH="1">
            <a:off x="-38101" y="3556862"/>
            <a:ext cx="969818" cy="1624738"/>
          </a:xfrm>
          <a:prstGeom prst="rect">
            <a:avLst/>
          </a:prstGeom>
        </p:spPr>
      </p:pic>
      <p:sp>
        <p:nvSpPr>
          <p:cNvPr id="4" name="Title 3">
            <a:extLst>
              <a:ext uri="{FF2B5EF4-FFF2-40B4-BE49-F238E27FC236}">
                <a16:creationId xmlns:a16="http://schemas.microsoft.com/office/drawing/2014/main" id="{8E68F8C9-9363-411D-9575-F40C87BDBCAB}"/>
              </a:ext>
            </a:extLst>
          </p:cNvPr>
          <p:cNvSpPr>
            <a:spLocks noGrp="1"/>
          </p:cNvSpPr>
          <p:nvPr>
            <p:ph type="ctrTitle"/>
          </p:nvPr>
        </p:nvSpPr>
        <p:spPr>
          <a:xfrm>
            <a:off x="2721685" y="230483"/>
            <a:ext cx="3700630" cy="843159"/>
          </a:xfrm>
        </p:spPr>
        <p:txBody>
          <a:bodyPr/>
          <a:lstStyle/>
          <a:p>
            <a:r>
              <a:rPr lang="en-US" dirty="0"/>
              <a:t>Dev stack</a:t>
            </a:r>
          </a:p>
        </p:txBody>
      </p:sp>
      <p:pic>
        <p:nvPicPr>
          <p:cNvPr id="14" name="Imagen 13" descr="Forma&#10;&#10;Descripción generada automáticamente">
            <a:extLst>
              <a:ext uri="{FF2B5EF4-FFF2-40B4-BE49-F238E27FC236}">
                <a16:creationId xmlns:a16="http://schemas.microsoft.com/office/drawing/2014/main" id="{709E8D6D-25DC-E418-E192-3A4B320EFCEC}"/>
              </a:ext>
            </a:extLst>
          </p:cNvPr>
          <p:cNvPicPr>
            <a:picLocks noChangeAspect="1"/>
          </p:cNvPicPr>
          <p:nvPr/>
        </p:nvPicPr>
        <p:blipFill rotWithShape="1">
          <a:blip r:embed="rId7">
            <a:extLst>
              <a:ext uri="{28A0092B-C50C-407E-A947-70E740481C1C}">
                <a14:useLocalDpi xmlns:a14="http://schemas.microsoft.com/office/drawing/2010/main" val="0"/>
              </a:ext>
            </a:extLst>
          </a:blip>
          <a:srcRect l="6337" t="11190" r="6996" b="12346"/>
          <a:stretch/>
        </p:blipFill>
        <p:spPr>
          <a:xfrm>
            <a:off x="-225019" y="750134"/>
            <a:ext cx="1097627" cy="544726"/>
          </a:xfrm>
          <a:prstGeom prst="rect">
            <a:avLst/>
          </a:prstGeom>
        </p:spPr>
      </p:pic>
      <p:pic>
        <p:nvPicPr>
          <p:cNvPr id="15" name="Imagen 14" descr="Forma&#10;&#10;Descripción generada automáticamente">
            <a:extLst>
              <a:ext uri="{FF2B5EF4-FFF2-40B4-BE49-F238E27FC236}">
                <a16:creationId xmlns:a16="http://schemas.microsoft.com/office/drawing/2014/main" id="{2977BB8F-901A-F6AE-6347-F64054F0CE95}"/>
              </a:ext>
            </a:extLst>
          </p:cNvPr>
          <p:cNvPicPr>
            <a:picLocks noChangeAspect="1"/>
          </p:cNvPicPr>
          <p:nvPr/>
        </p:nvPicPr>
        <p:blipFill rotWithShape="1">
          <a:blip r:embed="rId7">
            <a:extLst>
              <a:ext uri="{28A0092B-C50C-407E-A947-70E740481C1C}">
                <a14:useLocalDpi xmlns:a14="http://schemas.microsoft.com/office/drawing/2010/main" val="0"/>
              </a:ext>
            </a:extLst>
          </a:blip>
          <a:srcRect l="6337" t="11190" r="6996" b="12346"/>
          <a:stretch/>
        </p:blipFill>
        <p:spPr>
          <a:xfrm>
            <a:off x="7198556" y="3668342"/>
            <a:ext cx="2286955" cy="1134961"/>
          </a:xfrm>
          <a:prstGeom prst="rect">
            <a:avLst/>
          </a:prstGeom>
        </p:spPr>
      </p:pic>
      <p:grpSp>
        <p:nvGrpSpPr>
          <p:cNvPr id="28" name="Grupo 27">
            <a:extLst>
              <a:ext uri="{FF2B5EF4-FFF2-40B4-BE49-F238E27FC236}">
                <a16:creationId xmlns:a16="http://schemas.microsoft.com/office/drawing/2014/main" id="{AB4A40A6-4313-5A6E-C427-FE2354EB7F4B}"/>
              </a:ext>
            </a:extLst>
          </p:cNvPr>
          <p:cNvGrpSpPr/>
          <p:nvPr/>
        </p:nvGrpSpPr>
        <p:grpSpPr>
          <a:xfrm>
            <a:off x="460145" y="1170075"/>
            <a:ext cx="8224154" cy="2054318"/>
            <a:chOff x="399330" y="1154884"/>
            <a:chExt cx="8345784" cy="2084700"/>
          </a:xfrm>
        </p:grpSpPr>
        <p:sp>
          <p:nvSpPr>
            <p:cNvPr id="7" name="Rectángulo 6">
              <a:extLst>
                <a:ext uri="{FF2B5EF4-FFF2-40B4-BE49-F238E27FC236}">
                  <a16:creationId xmlns:a16="http://schemas.microsoft.com/office/drawing/2014/main" id="{FF4566C5-8C9C-15A5-82A2-F9B70773E7E7}"/>
                </a:ext>
              </a:extLst>
            </p:cNvPr>
            <p:cNvSpPr/>
            <p:nvPr/>
          </p:nvSpPr>
          <p:spPr>
            <a:xfrm>
              <a:off x="8659536" y="315400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Rectángulo 15">
              <a:extLst>
                <a:ext uri="{FF2B5EF4-FFF2-40B4-BE49-F238E27FC236}">
                  <a16:creationId xmlns:a16="http://schemas.microsoft.com/office/drawing/2014/main" id="{92C05076-AE96-AF06-8912-558157E7E246}"/>
                </a:ext>
              </a:extLst>
            </p:cNvPr>
            <p:cNvSpPr/>
            <p:nvPr/>
          </p:nvSpPr>
          <p:spPr>
            <a:xfrm>
              <a:off x="399330" y="230979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5" name="Elipse 24">
              <a:extLst>
                <a:ext uri="{FF2B5EF4-FFF2-40B4-BE49-F238E27FC236}">
                  <a16:creationId xmlns:a16="http://schemas.microsoft.com/office/drawing/2014/main" id="{4169BFE3-6DE9-EA72-20E2-FF87433475AF}"/>
                </a:ext>
              </a:extLst>
            </p:cNvPr>
            <p:cNvSpPr/>
            <p:nvPr/>
          </p:nvSpPr>
          <p:spPr>
            <a:xfrm>
              <a:off x="676363" y="174820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6" name="Elipse 25">
              <a:extLst>
                <a:ext uri="{FF2B5EF4-FFF2-40B4-BE49-F238E27FC236}">
                  <a16:creationId xmlns:a16="http://schemas.microsoft.com/office/drawing/2014/main" id="{A56C3943-0BAD-6C11-CD8B-7AFFCFB8C9D2}"/>
                </a:ext>
              </a:extLst>
            </p:cNvPr>
            <p:cNvSpPr/>
            <p:nvPr/>
          </p:nvSpPr>
          <p:spPr>
            <a:xfrm>
              <a:off x="8343900" y="1558065"/>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7" name="Elipse 26">
              <a:extLst>
                <a:ext uri="{FF2B5EF4-FFF2-40B4-BE49-F238E27FC236}">
                  <a16:creationId xmlns:a16="http://schemas.microsoft.com/office/drawing/2014/main" id="{B074ABF9-2095-F913-6CF0-64D911337E4A}"/>
                </a:ext>
              </a:extLst>
            </p:cNvPr>
            <p:cNvSpPr/>
            <p:nvPr/>
          </p:nvSpPr>
          <p:spPr>
            <a:xfrm>
              <a:off x="8053339" y="1154884"/>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11" name="Picture 10" descr="A blue atom with a round object in the center&#10;&#10;Description automatically generated">
            <a:extLst>
              <a:ext uri="{FF2B5EF4-FFF2-40B4-BE49-F238E27FC236}">
                <a16:creationId xmlns:a16="http://schemas.microsoft.com/office/drawing/2014/main" id="{108FD0A3-1710-D833-449E-B37FC35DC1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7357" y="-50421"/>
            <a:ext cx="774360" cy="774360"/>
          </a:xfrm>
          <a:prstGeom prst="rect">
            <a:avLst/>
          </a:prstGeom>
        </p:spPr>
      </p:pic>
      <p:pic>
        <p:nvPicPr>
          <p:cNvPr id="1030" name="Picture 6" descr="19 Firebase Icons - Free in SVG, PNG, ICO - IconScout">
            <a:extLst>
              <a:ext uri="{FF2B5EF4-FFF2-40B4-BE49-F238E27FC236}">
                <a16:creationId xmlns:a16="http://schemas.microsoft.com/office/drawing/2014/main" id="{2F20FBB7-5611-464B-04F9-44F1B67B9F0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8152" y="1021882"/>
            <a:ext cx="948911" cy="94891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ass logo and symbol, meaning, history, PNG">
            <a:extLst>
              <a:ext uri="{FF2B5EF4-FFF2-40B4-BE49-F238E27FC236}">
                <a16:creationId xmlns:a16="http://schemas.microsoft.com/office/drawing/2014/main" id="{23AB543A-A22C-A0E1-2762-F6922B8044F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41357" y="93443"/>
            <a:ext cx="791458" cy="494661"/>
          </a:xfrm>
          <a:prstGeom prst="rect">
            <a:avLst/>
          </a:prstGeom>
          <a:noFill/>
          <a:extLst>
            <a:ext uri="{909E8E84-426E-40DD-AFC4-6F175D3DCCD1}">
              <a14:hiddenFill xmlns:a14="http://schemas.microsoft.com/office/drawing/2010/main">
                <a:solidFill>
                  <a:srgbClr val="FFFFFF"/>
                </a:solidFill>
              </a14:hiddenFill>
            </a:ext>
          </a:extLst>
        </p:spPr>
      </p:pic>
      <p:sp>
        <p:nvSpPr>
          <p:cNvPr id="12" name="Marcador de texto 38">
            <a:extLst>
              <a:ext uri="{FF2B5EF4-FFF2-40B4-BE49-F238E27FC236}">
                <a16:creationId xmlns:a16="http://schemas.microsoft.com/office/drawing/2014/main" id="{2064E77C-2108-C653-1488-DA0296FCACB0}"/>
              </a:ext>
            </a:extLst>
          </p:cNvPr>
          <p:cNvSpPr txBox="1">
            <a:spLocks/>
          </p:cNvSpPr>
          <p:nvPr/>
        </p:nvSpPr>
        <p:spPr>
          <a:xfrm>
            <a:off x="177118" y="2190977"/>
            <a:ext cx="1509197" cy="54339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3100" dirty="0">
                <a:latin typeface="Staatliches" pitchFamily="2" charset="0"/>
              </a:rPr>
              <a:t>Firebase</a:t>
            </a:r>
            <a:endParaRPr lang="en-US" dirty="0"/>
          </a:p>
        </p:txBody>
      </p:sp>
      <p:sp>
        <p:nvSpPr>
          <p:cNvPr id="8" name="Marcador de texto 38">
            <a:extLst>
              <a:ext uri="{FF2B5EF4-FFF2-40B4-BE49-F238E27FC236}">
                <a16:creationId xmlns:a16="http://schemas.microsoft.com/office/drawing/2014/main" id="{03C2F2D8-0305-474F-3556-B8B433BBA413}"/>
              </a:ext>
            </a:extLst>
          </p:cNvPr>
          <p:cNvSpPr txBox="1">
            <a:spLocks/>
          </p:cNvSpPr>
          <p:nvPr/>
        </p:nvSpPr>
        <p:spPr>
          <a:xfrm>
            <a:off x="2147294" y="1412420"/>
            <a:ext cx="7210710" cy="5434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400" dirty="0">
                <a:latin typeface="Staatliches" pitchFamily="2" charset="0"/>
              </a:rPr>
              <a:t>Preferred due to its real-time synchronization capability.</a:t>
            </a:r>
            <a:endParaRPr lang="en-US" sz="1800" dirty="0"/>
          </a:p>
        </p:txBody>
      </p:sp>
      <p:sp>
        <p:nvSpPr>
          <p:cNvPr id="9" name="Marcador de texto 38">
            <a:extLst>
              <a:ext uri="{FF2B5EF4-FFF2-40B4-BE49-F238E27FC236}">
                <a16:creationId xmlns:a16="http://schemas.microsoft.com/office/drawing/2014/main" id="{F32C6F41-65C1-CA56-0B42-EBE06A439B86}"/>
              </a:ext>
            </a:extLst>
          </p:cNvPr>
          <p:cNvSpPr txBox="1">
            <a:spLocks/>
          </p:cNvSpPr>
          <p:nvPr/>
        </p:nvSpPr>
        <p:spPr>
          <a:xfrm>
            <a:off x="2147294" y="2321769"/>
            <a:ext cx="7210710" cy="5434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400" dirty="0">
                <a:latin typeface="Staatliches" pitchFamily="2" charset="0"/>
              </a:rPr>
              <a:t>Fast data updates facilitate accurate progress tracking.</a:t>
            </a:r>
          </a:p>
        </p:txBody>
      </p:sp>
      <p:sp>
        <p:nvSpPr>
          <p:cNvPr id="10" name="Marcador de texto 38">
            <a:extLst>
              <a:ext uri="{FF2B5EF4-FFF2-40B4-BE49-F238E27FC236}">
                <a16:creationId xmlns:a16="http://schemas.microsoft.com/office/drawing/2014/main" id="{B13427EC-B151-B5CA-C0E7-F9272478C104}"/>
              </a:ext>
            </a:extLst>
          </p:cNvPr>
          <p:cNvSpPr txBox="1">
            <a:spLocks/>
          </p:cNvSpPr>
          <p:nvPr/>
        </p:nvSpPr>
        <p:spPr>
          <a:xfrm>
            <a:off x="2147294" y="3174668"/>
            <a:ext cx="6898115" cy="5434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400" dirty="0">
                <a:latin typeface="Staatliches" pitchFamily="2" charset="0"/>
              </a:rPr>
              <a:t>Built-in security features protect sensitive user data.</a:t>
            </a:r>
          </a:p>
        </p:txBody>
      </p:sp>
    </p:spTree>
    <p:extLst>
      <p:ext uri="{BB962C8B-B14F-4D97-AF65-F5344CB8AC3E}">
        <p14:creationId xmlns:p14="http://schemas.microsoft.com/office/powerpoint/2010/main" val="2620688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28"/>
                                            </p:tgtEl>
                                          </p:cBhvr>
                                          <p:by x="105000" y="105000"/>
                                        </p:animScale>
                                      </p:childTnLst>
                                    </p:cTn>
                                  </p:par>
                                  <p:par>
                                    <p:cTn id="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8" dur="4750" fill="hold"/>
                                            <p:tgtEl>
                                              <p:spTgt spid="14"/>
                                            </p:tgtEl>
                                            <p:attrNameLst>
                                              <p:attrName>ppt_x</p:attrName>
                                              <p:attrName>ppt_y</p:attrName>
                                            </p:attrNameLst>
                                          </p:cBhvr>
                                          <p:rCtr x="-3490" y="0"/>
                                        </p:animMotion>
                                      </p:childTnLst>
                                    </p:cTn>
                                  </p:par>
                                  <p:par>
                                    <p:cTn id="9" presetID="35" presetClass="path" presetSubtype="0" repeatCount="indefinite" accel="29000" decel="26000" autoRev="1" fill="hold" nodeType="withEffect">
                                      <p:stCondLst>
                                        <p:cond delay="0"/>
                                      </p:stCondLst>
                                      <p:childTnLst>
                                        <p:animMotion origin="layout" path="M 3.61111E-6 3.20988E-6 L 0.07135 0.00061 " pathEditMode="relative" rAng="0" ptsTypes="AA">
                                          <p:cBhvr>
                                            <p:cTn id="10" dur="7250" fill="hold"/>
                                            <p:tgtEl>
                                              <p:spTgt spid="15"/>
                                            </p:tgtEl>
                                            <p:attrNameLst>
                                              <p:attrName>ppt_x</p:attrName>
                                              <p:attrName>ppt_y</p:attrName>
                                            </p:attrNameLst>
                                          </p:cBhvr>
                                          <p:rCtr x="3559" y="31"/>
                                        </p:animMotion>
                                      </p:childTnLst>
                                    </p:cTn>
                                  </p:par>
                                  <p:par>
                                    <p:cTn id="11" presetID="42" presetClass="path" presetSubtype="0" repeatCount="indefinite" accel="3636" decel="4000" autoRev="1" fill="hold" nodeType="withEffect">
                                      <p:stCondLst>
                                        <p:cond delay="100"/>
                                      </p:stCondLst>
                                      <p:childTnLst>
                                        <p:animMotion origin="layout" path="M -3.61111E-6 -3.08642E-6 L 0.00538 -0.01049 " pathEditMode="relative" rAng="0" ptsTypes="AA">
                                          <p:cBhvr>
                                            <p:cTn id="12" dur="4500" fill="hold"/>
                                            <p:tgtEl>
                                              <p:spTgt spid="2"/>
                                            </p:tgtEl>
                                            <p:attrNameLst>
                                              <p:attrName>ppt_x</p:attrName>
                                              <p:attrName>ppt_y</p:attrName>
                                            </p:attrNameLst>
                                          </p:cBhvr>
                                          <p:rCtr x="-226" y="741"/>
                                        </p:animMotion>
                                      </p:childTnLst>
                                    </p:cTn>
                                  </p:par>
                                  <p:par>
                                    <p:cTn id="13" presetID="8" presetClass="emph" presetSubtype="0" repeatCount="indefinite" accel="2500" autoRev="1" fill="hold" nodeType="withEffect" p14:presetBounceEnd="3500">
                                      <p:stCondLst>
                                        <p:cond delay="0"/>
                                      </p:stCondLst>
                                      <p:childTnLst>
                                        <p:animRot by="300000" p14:bounceEnd="3500">
                                          <p:cBhvr>
                                            <p:cTn id="14" dur="3500" fill="hold"/>
                                            <p:tgtEl>
                                              <p:spTgt spid="2"/>
                                            </p:tgtEl>
                                            <p:attrNameLst>
                                              <p:attrName>r</p:attrName>
                                            </p:attrNameLst>
                                          </p:cBhvr>
                                        </p:animRot>
                                      </p:childTnLst>
                                    </p:cTn>
                                  </p:par>
                                  <p:par>
                                    <p:cTn id="15" presetID="42" presetClass="path" presetSubtype="0" repeatCount="indefinite" accel="9000" decel="8000" autoRev="1" fill="hold" nodeType="withEffect">
                                      <p:stCondLst>
                                        <p:cond delay="100"/>
                                      </p:stCondLst>
                                      <p:childTnLst>
                                        <p:animMotion origin="layout" path="M -2.22222E-6 1.11111E-6 L 0.00677 -0.0179 " pathEditMode="relative" rAng="0" ptsTypes="AA">
                                          <p:cBhvr>
                                            <p:cTn id="16" dur="2750" fill="hold"/>
                                            <p:tgtEl>
                                              <p:spTgt spid="3"/>
                                            </p:tgtEl>
                                            <p:attrNameLst>
                                              <p:attrName>ppt_x</p:attrName>
                                              <p:attrName>ppt_y</p:attrName>
                                            </p:attrNameLst>
                                          </p:cBhvr>
                                          <p:rCtr x="330" y="-895"/>
                                        </p:animMotion>
                                      </p:childTnLst>
                                    </p:cTn>
                                  </p:par>
                                  <p:par>
                                    <p:cTn id="17" presetID="8" presetClass="emph" presetSubtype="0" repeatCount="indefinite" accel="2500" autoRev="1" fill="hold" nodeType="withEffect" p14:presetBounceEnd="3500">
                                      <p:stCondLst>
                                        <p:cond delay="0"/>
                                      </p:stCondLst>
                                      <p:childTnLst>
                                        <p:animRot by="300000" p14:bounceEnd="3500">
                                          <p:cBhvr>
                                            <p:cTn id="18" dur="6750" fill="hold"/>
                                            <p:tgtEl>
                                              <p:spTgt spid="3"/>
                                            </p:tgtEl>
                                            <p:attrNameLst>
                                              <p:attrName>r</p:attrName>
                                            </p:attrNameLst>
                                          </p:cBhvr>
                                        </p:animRot>
                                      </p:childTnLst>
                                    </p:cTn>
                                  </p:par>
                                  <p:par>
                                    <p:cTn id="19" presetID="42" presetClass="path" presetSubtype="0" repeatCount="indefinite" accel="3636" autoRev="1" fill="hold" nodeType="withEffect" p14:presetBounceEnd="5091">
                                      <p:stCondLst>
                                        <p:cond delay="100"/>
                                      </p:stCondLst>
                                      <p:childTnLst>
                                        <p:animMotion origin="layout" path="M -0.01545 0.01204 L -4.72222E-6 -2.71605E-6 " pathEditMode="relative" rAng="0" ptsTypes="AA" p14:bounceEnd="5091">
                                          <p:cBhvr>
                                            <p:cTn id="20" dur="3250" fill="hold"/>
                                            <p:tgtEl>
                                              <p:spTgt spid="6"/>
                                            </p:tgtEl>
                                            <p:attrNameLst>
                                              <p:attrName>ppt_x</p:attrName>
                                              <p:attrName>ppt_y</p:attrName>
                                            </p:attrNameLst>
                                          </p:cBhvr>
                                          <p:rCtr x="764" y="-617"/>
                                        </p:animMotion>
                                      </p:childTnLst>
                                    </p:cTn>
                                  </p:par>
                                  <p:par>
                                    <p:cTn id="21" presetID="8" presetClass="emph" presetSubtype="0" repeatCount="indefinite" accel="2500" autoRev="1" fill="hold" nodeType="withEffect" p14:presetBounceEnd="3500">
                                      <p:stCondLst>
                                        <p:cond delay="0"/>
                                      </p:stCondLst>
                                      <p:childTnLst>
                                        <p:animRot by="300000" p14:bounceEnd="3500">
                                          <p:cBhvr>
                                            <p:cTn id="22" dur="8250" fill="hold"/>
                                            <p:tgtEl>
                                              <p:spTgt spid="6"/>
                                            </p:tgtEl>
                                            <p:attrNameLst>
                                              <p:attrName>r</p:attrName>
                                            </p:attrNameLst>
                                          </p:cBhvr>
                                        </p:animRot>
                                      </p:childTnLst>
                                    </p:cTn>
                                  </p:par>
                                  <p:par>
                                    <p:cTn id="23" presetID="42" presetClass="path" presetSubtype="0" repeatCount="indefinite" accel="3636" autoRev="1" fill="hold" nodeType="withEffect" p14:presetBounceEnd="5091">
                                      <p:stCondLst>
                                        <p:cond delay="100"/>
                                      </p:stCondLst>
                                      <p:childTnLst>
                                        <p:animMotion origin="layout" path="M -0.02517 0.04229 L 5E-6 3.33333E-6 " pathEditMode="relative" rAng="0" ptsTypes="AA" p14:bounceEnd="5091">
                                          <p:cBhvr>
                                            <p:cTn id="24" dur="6750" fill="hold"/>
                                            <p:tgtEl>
                                              <p:spTgt spid="5"/>
                                            </p:tgtEl>
                                            <p:attrNameLst>
                                              <p:attrName>ppt_x</p:attrName>
                                              <p:attrName>ppt_y</p:attrName>
                                            </p:attrNameLst>
                                          </p:cBhvr>
                                          <p:rCtr x="781" y="-1728"/>
                                        </p:animMotion>
                                      </p:childTnLst>
                                    </p:cTn>
                                  </p:par>
                                  <p:par>
                                    <p:cTn id="25" presetID="8" presetClass="emph" presetSubtype="0" repeatCount="indefinite" accel="2500" autoRev="1" fill="hold" nodeType="withEffect" p14:presetBounceEnd="3500">
                                      <p:stCondLst>
                                        <p:cond delay="0"/>
                                      </p:stCondLst>
                                      <p:childTnLst>
                                        <p:animRot by="300000" p14:bounceEnd="3500">
                                          <p:cBhvr>
                                            <p:cTn id="26" dur="3500" fill="hold"/>
                                            <p:tgtEl>
                                              <p:spTgt spid="5"/>
                                            </p:tgtEl>
                                            <p:attrNameLst>
                                              <p:attrName>r</p:attrName>
                                            </p:attrNameLst>
                                          </p:cBhvr>
                                        </p:animRot>
                                      </p:childTnLst>
                                    </p:cTn>
                                  </p:par>
                                  <p:par>
                                    <p:cTn id="27" presetID="10" presetClass="entr" presetSubtype="0" fill="hold" grpId="0" nodeType="withEffect">
                                      <p:stCondLst>
                                        <p:cond delay="80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600"/>
                                            <p:tgtEl>
                                              <p:spTgt spid="4"/>
                                            </p:tgtEl>
                                          </p:cBhvr>
                                        </p:animEffect>
                                      </p:childTnLst>
                                    </p:cTn>
                                  </p:par>
                                  <p:par>
                                    <p:cTn id="30" presetID="10" presetClass="entr" presetSubtype="0" fill="hold" grpId="0" nodeType="withEffect">
                                      <p:stCondLst>
                                        <p:cond delay="11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200"/>
                                            <p:tgtEl>
                                              <p:spTgt spid="12"/>
                                            </p:tgtEl>
                                          </p:cBhvr>
                                        </p:animEffect>
                                      </p:childTnLst>
                                    </p:cTn>
                                  </p:par>
                                  <p:par>
                                    <p:cTn id="33" presetID="10" presetClass="entr" presetSubtype="0" fill="hold" grpId="0" nodeType="withEffect">
                                      <p:stCondLst>
                                        <p:cond delay="110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200"/>
                                            <p:tgtEl>
                                              <p:spTgt spid="8"/>
                                            </p:tgtEl>
                                          </p:cBhvr>
                                        </p:animEffect>
                                      </p:childTnLst>
                                    </p:cTn>
                                  </p:par>
                                  <p:par>
                                    <p:cTn id="36" presetID="10" presetClass="entr" presetSubtype="0" fill="hold" grpId="0" nodeType="withEffect">
                                      <p:stCondLst>
                                        <p:cond delay="110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200"/>
                                            <p:tgtEl>
                                              <p:spTgt spid="9"/>
                                            </p:tgtEl>
                                          </p:cBhvr>
                                        </p:animEffect>
                                      </p:childTnLst>
                                    </p:cTn>
                                  </p:par>
                                  <p:par>
                                    <p:cTn id="39" presetID="10" presetClass="entr" presetSubtype="0" fill="hold" grpId="0" nodeType="withEffect">
                                      <p:stCondLst>
                                        <p:cond delay="110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8" grpId="0"/>
          <p:bldP spid="9"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28"/>
                                            </p:tgtEl>
                                          </p:cBhvr>
                                          <p:by x="105000" y="105000"/>
                                        </p:animScale>
                                      </p:childTnLst>
                                    </p:cTn>
                                  </p:par>
                                  <p:par>
                                    <p:cTn id="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8" dur="4750" fill="hold"/>
                                            <p:tgtEl>
                                              <p:spTgt spid="14"/>
                                            </p:tgtEl>
                                            <p:attrNameLst>
                                              <p:attrName>ppt_x</p:attrName>
                                              <p:attrName>ppt_y</p:attrName>
                                            </p:attrNameLst>
                                          </p:cBhvr>
                                          <p:rCtr x="-3490" y="0"/>
                                        </p:animMotion>
                                      </p:childTnLst>
                                    </p:cTn>
                                  </p:par>
                                  <p:par>
                                    <p:cTn id="9" presetID="35" presetClass="path" presetSubtype="0" repeatCount="indefinite" accel="29000" decel="26000" autoRev="1" fill="hold" nodeType="withEffect">
                                      <p:stCondLst>
                                        <p:cond delay="0"/>
                                      </p:stCondLst>
                                      <p:childTnLst>
                                        <p:animMotion origin="layout" path="M 3.61111E-6 3.20988E-6 L 0.07135 0.00061 " pathEditMode="relative" rAng="0" ptsTypes="AA">
                                          <p:cBhvr>
                                            <p:cTn id="10" dur="7250" fill="hold"/>
                                            <p:tgtEl>
                                              <p:spTgt spid="15"/>
                                            </p:tgtEl>
                                            <p:attrNameLst>
                                              <p:attrName>ppt_x</p:attrName>
                                              <p:attrName>ppt_y</p:attrName>
                                            </p:attrNameLst>
                                          </p:cBhvr>
                                          <p:rCtr x="3559" y="31"/>
                                        </p:animMotion>
                                      </p:childTnLst>
                                    </p:cTn>
                                  </p:par>
                                  <p:par>
                                    <p:cTn id="11" presetID="42" presetClass="path" presetSubtype="0" repeatCount="indefinite" accel="3636" decel="4000" autoRev="1" fill="hold" nodeType="withEffect">
                                      <p:stCondLst>
                                        <p:cond delay="100"/>
                                      </p:stCondLst>
                                      <p:childTnLst>
                                        <p:animMotion origin="layout" path="M -3.61111E-6 -3.08642E-6 L 0.00538 -0.01049 " pathEditMode="relative" rAng="0" ptsTypes="AA">
                                          <p:cBhvr>
                                            <p:cTn id="12" dur="4500" fill="hold"/>
                                            <p:tgtEl>
                                              <p:spTgt spid="2"/>
                                            </p:tgtEl>
                                            <p:attrNameLst>
                                              <p:attrName>ppt_x</p:attrName>
                                              <p:attrName>ppt_y</p:attrName>
                                            </p:attrNameLst>
                                          </p:cBhvr>
                                          <p:rCtr x="-226" y="741"/>
                                        </p:animMotion>
                                      </p:childTnLst>
                                    </p:cTn>
                                  </p:par>
                                  <p:par>
                                    <p:cTn id="13" presetID="8" presetClass="emph" presetSubtype="0" repeatCount="indefinite" accel="2500" autoRev="1" fill="hold" nodeType="withEffect">
                                      <p:stCondLst>
                                        <p:cond delay="0"/>
                                      </p:stCondLst>
                                      <p:childTnLst>
                                        <p:animRot by="300000">
                                          <p:cBhvr>
                                            <p:cTn id="14" dur="3500" fill="hold"/>
                                            <p:tgtEl>
                                              <p:spTgt spid="2"/>
                                            </p:tgtEl>
                                            <p:attrNameLst>
                                              <p:attrName>r</p:attrName>
                                            </p:attrNameLst>
                                          </p:cBhvr>
                                        </p:animRot>
                                      </p:childTnLst>
                                    </p:cTn>
                                  </p:par>
                                  <p:par>
                                    <p:cTn id="15" presetID="42" presetClass="path" presetSubtype="0" repeatCount="indefinite" accel="9000" decel="8000" autoRev="1" fill="hold" nodeType="withEffect">
                                      <p:stCondLst>
                                        <p:cond delay="100"/>
                                      </p:stCondLst>
                                      <p:childTnLst>
                                        <p:animMotion origin="layout" path="M -2.22222E-6 1.11111E-6 L 0.00677 -0.0179 " pathEditMode="relative" rAng="0" ptsTypes="AA">
                                          <p:cBhvr>
                                            <p:cTn id="16" dur="2750" fill="hold"/>
                                            <p:tgtEl>
                                              <p:spTgt spid="3"/>
                                            </p:tgtEl>
                                            <p:attrNameLst>
                                              <p:attrName>ppt_x</p:attrName>
                                              <p:attrName>ppt_y</p:attrName>
                                            </p:attrNameLst>
                                          </p:cBhvr>
                                          <p:rCtr x="330" y="-895"/>
                                        </p:animMotion>
                                      </p:childTnLst>
                                    </p:cTn>
                                  </p:par>
                                  <p:par>
                                    <p:cTn id="17" presetID="8" presetClass="emph" presetSubtype="0" repeatCount="indefinite" accel="2500" autoRev="1" fill="hold" nodeType="withEffect">
                                      <p:stCondLst>
                                        <p:cond delay="0"/>
                                      </p:stCondLst>
                                      <p:childTnLst>
                                        <p:animRot by="300000">
                                          <p:cBhvr>
                                            <p:cTn id="18" dur="6750" fill="hold"/>
                                            <p:tgtEl>
                                              <p:spTgt spid="3"/>
                                            </p:tgtEl>
                                            <p:attrNameLst>
                                              <p:attrName>r</p:attrName>
                                            </p:attrNameLst>
                                          </p:cBhvr>
                                        </p:animRot>
                                      </p:childTnLst>
                                    </p:cTn>
                                  </p:par>
                                  <p:par>
                                    <p:cTn id="19" presetID="42" presetClass="path" presetSubtype="0" repeatCount="indefinite" accel="3636" autoRev="1" fill="hold" nodeType="withEffect">
                                      <p:stCondLst>
                                        <p:cond delay="100"/>
                                      </p:stCondLst>
                                      <p:childTnLst>
                                        <p:animMotion origin="layout" path="M -0.01545 0.01204 L -4.72222E-6 -2.71605E-6 " pathEditMode="relative" rAng="0" ptsTypes="AA">
                                          <p:cBhvr>
                                            <p:cTn id="20" dur="3250" fill="hold"/>
                                            <p:tgtEl>
                                              <p:spTgt spid="6"/>
                                            </p:tgtEl>
                                            <p:attrNameLst>
                                              <p:attrName>ppt_x</p:attrName>
                                              <p:attrName>ppt_y</p:attrName>
                                            </p:attrNameLst>
                                          </p:cBhvr>
                                          <p:rCtr x="764" y="-617"/>
                                        </p:animMotion>
                                      </p:childTnLst>
                                    </p:cTn>
                                  </p:par>
                                  <p:par>
                                    <p:cTn id="21" presetID="8" presetClass="emph" presetSubtype="0" repeatCount="indefinite" accel="2500" autoRev="1" fill="hold" nodeType="withEffect">
                                      <p:stCondLst>
                                        <p:cond delay="0"/>
                                      </p:stCondLst>
                                      <p:childTnLst>
                                        <p:animRot by="300000">
                                          <p:cBhvr>
                                            <p:cTn id="22" dur="8250" fill="hold"/>
                                            <p:tgtEl>
                                              <p:spTgt spid="6"/>
                                            </p:tgtEl>
                                            <p:attrNameLst>
                                              <p:attrName>r</p:attrName>
                                            </p:attrNameLst>
                                          </p:cBhvr>
                                        </p:animRot>
                                      </p:childTnLst>
                                    </p:cTn>
                                  </p:par>
                                  <p:par>
                                    <p:cTn id="23" presetID="42" presetClass="path" presetSubtype="0" repeatCount="indefinite" accel="3636" autoRev="1" fill="hold" nodeType="withEffect">
                                      <p:stCondLst>
                                        <p:cond delay="100"/>
                                      </p:stCondLst>
                                      <p:childTnLst>
                                        <p:animMotion origin="layout" path="M -0.02517 0.04229 L 5E-6 3.33333E-6 " pathEditMode="relative" rAng="0" ptsTypes="AA">
                                          <p:cBhvr>
                                            <p:cTn id="24" dur="6750" fill="hold"/>
                                            <p:tgtEl>
                                              <p:spTgt spid="5"/>
                                            </p:tgtEl>
                                            <p:attrNameLst>
                                              <p:attrName>ppt_x</p:attrName>
                                              <p:attrName>ppt_y</p:attrName>
                                            </p:attrNameLst>
                                          </p:cBhvr>
                                          <p:rCtr x="781" y="-1728"/>
                                        </p:animMotion>
                                      </p:childTnLst>
                                    </p:cTn>
                                  </p:par>
                                  <p:par>
                                    <p:cTn id="25" presetID="8" presetClass="emph" presetSubtype="0" repeatCount="indefinite" accel="2500" autoRev="1" fill="hold" nodeType="withEffect">
                                      <p:stCondLst>
                                        <p:cond delay="0"/>
                                      </p:stCondLst>
                                      <p:childTnLst>
                                        <p:animRot by="300000">
                                          <p:cBhvr>
                                            <p:cTn id="26" dur="3500" fill="hold"/>
                                            <p:tgtEl>
                                              <p:spTgt spid="5"/>
                                            </p:tgtEl>
                                            <p:attrNameLst>
                                              <p:attrName>r</p:attrName>
                                            </p:attrNameLst>
                                          </p:cBhvr>
                                        </p:animRot>
                                      </p:childTnLst>
                                    </p:cTn>
                                  </p:par>
                                  <p:par>
                                    <p:cTn id="27" presetID="10" presetClass="entr" presetSubtype="0" fill="hold" grpId="0" nodeType="withEffect">
                                      <p:stCondLst>
                                        <p:cond delay="80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600"/>
                                            <p:tgtEl>
                                              <p:spTgt spid="4"/>
                                            </p:tgtEl>
                                          </p:cBhvr>
                                        </p:animEffect>
                                      </p:childTnLst>
                                    </p:cTn>
                                  </p:par>
                                  <p:par>
                                    <p:cTn id="30" presetID="10" presetClass="entr" presetSubtype="0" fill="hold" grpId="0" nodeType="withEffect">
                                      <p:stCondLst>
                                        <p:cond delay="11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200"/>
                                            <p:tgtEl>
                                              <p:spTgt spid="12"/>
                                            </p:tgtEl>
                                          </p:cBhvr>
                                        </p:animEffect>
                                      </p:childTnLst>
                                    </p:cTn>
                                  </p:par>
                                  <p:par>
                                    <p:cTn id="33" presetID="10" presetClass="entr" presetSubtype="0" fill="hold" grpId="0" nodeType="withEffect">
                                      <p:stCondLst>
                                        <p:cond delay="110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200"/>
                                            <p:tgtEl>
                                              <p:spTgt spid="8"/>
                                            </p:tgtEl>
                                          </p:cBhvr>
                                        </p:animEffect>
                                      </p:childTnLst>
                                    </p:cTn>
                                  </p:par>
                                  <p:par>
                                    <p:cTn id="36" presetID="10" presetClass="entr" presetSubtype="0" fill="hold" grpId="0" nodeType="withEffect">
                                      <p:stCondLst>
                                        <p:cond delay="110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200"/>
                                            <p:tgtEl>
                                              <p:spTgt spid="9"/>
                                            </p:tgtEl>
                                          </p:cBhvr>
                                        </p:animEffect>
                                      </p:childTnLst>
                                    </p:cTn>
                                  </p:par>
                                  <p:par>
                                    <p:cTn id="39" presetID="10" presetClass="entr" presetSubtype="0" fill="hold" grpId="0" nodeType="withEffect">
                                      <p:stCondLst>
                                        <p:cond delay="110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8" grpId="0"/>
          <p:bldP spid="9" grpId="0"/>
          <p:bldP spid="10"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Patrón de fondo&#10;&#10;Descripción generada automáticamente con confianza baja">
            <a:extLst>
              <a:ext uri="{FF2B5EF4-FFF2-40B4-BE49-F238E27FC236}">
                <a16:creationId xmlns:a16="http://schemas.microsoft.com/office/drawing/2014/main" id="{50205632-89F2-4CCC-D5EA-7E272FB5B94E}"/>
              </a:ext>
            </a:extLst>
          </p:cNvPr>
          <p:cNvPicPr>
            <a:picLocks noChangeAspect="1"/>
          </p:cNvPicPr>
          <p:nvPr/>
        </p:nvPicPr>
        <p:blipFill rotWithShape="1">
          <a:blip r:embed="rId3">
            <a:extLst>
              <a:ext uri="{28A0092B-C50C-407E-A947-70E740481C1C}">
                <a14:useLocalDpi xmlns:a14="http://schemas.microsoft.com/office/drawing/2010/main" val="0"/>
              </a:ext>
            </a:extLst>
          </a:blip>
          <a:srcRect l="70513" t="16723" r="2755" b="32838"/>
          <a:stretch/>
        </p:blipFill>
        <p:spPr>
          <a:xfrm flipH="1" flipV="1">
            <a:off x="7251179" y="-2"/>
            <a:ext cx="1892820" cy="2008910"/>
          </a:xfrm>
          <a:prstGeom prst="rect">
            <a:avLst/>
          </a:prstGeom>
        </p:spPr>
      </p:pic>
      <p:pic>
        <p:nvPicPr>
          <p:cNvPr id="3" name="Imagen 2" descr="Icono&#10;&#10;Descripción generada automáticamente">
            <a:extLst>
              <a:ext uri="{FF2B5EF4-FFF2-40B4-BE49-F238E27FC236}">
                <a16:creationId xmlns:a16="http://schemas.microsoft.com/office/drawing/2014/main" id="{09379ABD-BE92-CD49-C95B-4B08C69DD6C6}"/>
              </a:ext>
            </a:extLst>
          </p:cNvPr>
          <p:cNvPicPr>
            <a:picLocks noChangeAspect="1"/>
          </p:cNvPicPr>
          <p:nvPr/>
        </p:nvPicPr>
        <p:blipFill rotWithShape="1">
          <a:blip r:embed="rId4">
            <a:extLst>
              <a:ext uri="{28A0092B-C50C-407E-A947-70E740481C1C}">
                <a14:useLocalDpi xmlns:a14="http://schemas.microsoft.com/office/drawing/2010/main" val="0"/>
              </a:ext>
            </a:extLst>
          </a:blip>
          <a:srcRect l="70848" t="24065" r="2121" b="37755"/>
          <a:stretch/>
        </p:blipFill>
        <p:spPr>
          <a:xfrm flipH="1" flipV="1">
            <a:off x="8271392" y="-71432"/>
            <a:ext cx="1009571" cy="802102"/>
          </a:xfrm>
          <a:prstGeom prst="rect">
            <a:avLst/>
          </a:prstGeom>
        </p:spPr>
      </p:pic>
      <p:pic>
        <p:nvPicPr>
          <p:cNvPr id="5" name="Imagen 4" descr="Un dibujo de un animal&#10;&#10;Descripción generada automáticamente con confianza baja">
            <a:extLst>
              <a:ext uri="{FF2B5EF4-FFF2-40B4-BE49-F238E27FC236}">
                <a16:creationId xmlns:a16="http://schemas.microsoft.com/office/drawing/2014/main" id="{69C2DB85-AE99-1A6B-224A-3D3750A30D6F}"/>
              </a:ext>
            </a:extLst>
          </p:cNvPr>
          <p:cNvPicPr>
            <a:picLocks noChangeAspect="1"/>
          </p:cNvPicPr>
          <p:nvPr/>
        </p:nvPicPr>
        <p:blipFill rotWithShape="1">
          <a:blip r:embed="rId5">
            <a:extLst>
              <a:ext uri="{28A0092B-C50C-407E-A947-70E740481C1C}">
                <a14:useLocalDpi xmlns:a14="http://schemas.microsoft.com/office/drawing/2010/main" val="0"/>
              </a:ext>
            </a:extLst>
          </a:blip>
          <a:srcRect l="1080" t="41356" r="63618" b="23902"/>
          <a:stretch/>
        </p:blipFill>
        <p:spPr>
          <a:xfrm flipH="1">
            <a:off x="-2" y="3433035"/>
            <a:ext cx="3090067" cy="1710466"/>
          </a:xfrm>
          <a:prstGeom prst="rect">
            <a:avLst/>
          </a:prstGeom>
        </p:spPr>
      </p:pic>
      <p:pic>
        <p:nvPicPr>
          <p:cNvPr id="6" name="Imagen 5" descr="Icono&#10;&#10;Descripción generada automáticamente">
            <a:extLst>
              <a:ext uri="{FF2B5EF4-FFF2-40B4-BE49-F238E27FC236}">
                <a16:creationId xmlns:a16="http://schemas.microsoft.com/office/drawing/2014/main" id="{28D522B0-4027-2A73-8105-32590608BC52}"/>
              </a:ext>
            </a:extLst>
          </p:cNvPr>
          <p:cNvPicPr>
            <a:picLocks noChangeAspect="1"/>
          </p:cNvPicPr>
          <p:nvPr/>
        </p:nvPicPr>
        <p:blipFill rotWithShape="1">
          <a:blip r:embed="rId6">
            <a:extLst>
              <a:ext uri="{28A0092B-C50C-407E-A947-70E740481C1C}">
                <a14:useLocalDpi xmlns:a14="http://schemas.microsoft.com/office/drawing/2010/main" val="0"/>
              </a:ext>
            </a:extLst>
          </a:blip>
          <a:srcRect l="1741" t="25327" r="81431" b="24553"/>
          <a:stretch/>
        </p:blipFill>
        <p:spPr>
          <a:xfrm flipH="1">
            <a:off x="-38101" y="3556862"/>
            <a:ext cx="969818" cy="1624738"/>
          </a:xfrm>
          <a:prstGeom prst="rect">
            <a:avLst/>
          </a:prstGeom>
        </p:spPr>
      </p:pic>
      <p:sp>
        <p:nvSpPr>
          <p:cNvPr id="4" name="Title 3">
            <a:extLst>
              <a:ext uri="{FF2B5EF4-FFF2-40B4-BE49-F238E27FC236}">
                <a16:creationId xmlns:a16="http://schemas.microsoft.com/office/drawing/2014/main" id="{8E68F8C9-9363-411D-9575-F40C87BDBCAB}"/>
              </a:ext>
            </a:extLst>
          </p:cNvPr>
          <p:cNvSpPr>
            <a:spLocks noGrp="1"/>
          </p:cNvSpPr>
          <p:nvPr>
            <p:ph type="ctrTitle"/>
          </p:nvPr>
        </p:nvSpPr>
        <p:spPr>
          <a:xfrm>
            <a:off x="2721685" y="230483"/>
            <a:ext cx="3700630" cy="843159"/>
          </a:xfrm>
        </p:spPr>
        <p:txBody>
          <a:bodyPr/>
          <a:lstStyle/>
          <a:p>
            <a:r>
              <a:rPr lang="en-US" dirty="0"/>
              <a:t>Dev stack</a:t>
            </a:r>
          </a:p>
        </p:txBody>
      </p:sp>
      <p:pic>
        <p:nvPicPr>
          <p:cNvPr id="14" name="Imagen 13" descr="Forma&#10;&#10;Descripción generada automáticamente">
            <a:extLst>
              <a:ext uri="{FF2B5EF4-FFF2-40B4-BE49-F238E27FC236}">
                <a16:creationId xmlns:a16="http://schemas.microsoft.com/office/drawing/2014/main" id="{709E8D6D-25DC-E418-E192-3A4B320EFCEC}"/>
              </a:ext>
            </a:extLst>
          </p:cNvPr>
          <p:cNvPicPr>
            <a:picLocks noChangeAspect="1"/>
          </p:cNvPicPr>
          <p:nvPr/>
        </p:nvPicPr>
        <p:blipFill rotWithShape="1">
          <a:blip r:embed="rId7">
            <a:extLst>
              <a:ext uri="{28A0092B-C50C-407E-A947-70E740481C1C}">
                <a14:useLocalDpi xmlns:a14="http://schemas.microsoft.com/office/drawing/2010/main" val="0"/>
              </a:ext>
            </a:extLst>
          </a:blip>
          <a:srcRect l="6337" t="11190" r="6996" b="12346"/>
          <a:stretch/>
        </p:blipFill>
        <p:spPr>
          <a:xfrm>
            <a:off x="-225019" y="750134"/>
            <a:ext cx="1097627" cy="544726"/>
          </a:xfrm>
          <a:prstGeom prst="rect">
            <a:avLst/>
          </a:prstGeom>
        </p:spPr>
      </p:pic>
      <p:pic>
        <p:nvPicPr>
          <p:cNvPr id="15" name="Imagen 14" descr="Forma&#10;&#10;Descripción generada automáticamente">
            <a:extLst>
              <a:ext uri="{FF2B5EF4-FFF2-40B4-BE49-F238E27FC236}">
                <a16:creationId xmlns:a16="http://schemas.microsoft.com/office/drawing/2014/main" id="{2977BB8F-901A-F6AE-6347-F64054F0CE95}"/>
              </a:ext>
            </a:extLst>
          </p:cNvPr>
          <p:cNvPicPr>
            <a:picLocks noChangeAspect="1"/>
          </p:cNvPicPr>
          <p:nvPr/>
        </p:nvPicPr>
        <p:blipFill rotWithShape="1">
          <a:blip r:embed="rId7">
            <a:extLst>
              <a:ext uri="{28A0092B-C50C-407E-A947-70E740481C1C}">
                <a14:useLocalDpi xmlns:a14="http://schemas.microsoft.com/office/drawing/2010/main" val="0"/>
              </a:ext>
            </a:extLst>
          </a:blip>
          <a:srcRect l="6337" t="11190" r="6996" b="12346"/>
          <a:stretch/>
        </p:blipFill>
        <p:spPr>
          <a:xfrm>
            <a:off x="7198556" y="3668342"/>
            <a:ext cx="2286955" cy="1134961"/>
          </a:xfrm>
          <a:prstGeom prst="rect">
            <a:avLst/>
          </a:prstGeom>
        </p:spPr>
      </p:pic>
      <p:grpSp>
        <p:nvGrpSpPr>
          <p:cNvPr id="28" name="Grupo 27">
            <a:extLst>
              <a:ext uri="{FF2B5EF4-FFF2-40B4-BE49-F238E27FC236}">
                <a16:creationId xmlns:a16="http://schemas.microsoft.com/office/drawing/2014/main" id="{AB4A40A6-4313-5A6E-C427-FE2354EB7F4B}"/>
              </a:ext>
            </a:extLst>
          </p:cNvPr>
          <p:cNvGrpSpPr/>
          <p:nvPr/>
        </p:nvGrpSpPr>
        <p:grpSpPr>
          <a:xfrm>
            <a:off x="460145" y="1170075"/>
            <a:ext cx="8224154" cy="2054318"/>
            <a:chOff x="399330" y="1154884"/>
            <a:chExt cx="8345784" cy="2084700"/>
          </a:xfrm>
        </p:grpSpPr>
        <p:sp>
          <p:nvSpPr>
            <p:cNvPr id="7" name="Rectángulo 6">
              <a:extLst>
                <a:ext uri="{FF2B5EF4-FFF2-40B4-BE49-F238E27FC236}">
                  <a16:creationId xmlns:a16="http://schemas.microsoft.com/office/drawing/2014/main" id="{FF4566C5-8C9C-15A5-82A2-F9B70773E7E7}"/>
                </a:ext>
              </a:extLst>
            </p:cNvPr>
            <p:cNvSpPr/>
            <p:nvPr/>
          </p:nvSpPr>
          <p:spPr>
            <a:xfrm>
              <a:off x="8659536" y="315400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Rectángulo 15">
              <a:extLst>
                <a:ext uri="{FF2B5EF4-FFF2-40B4-BE49-F238E27FC236}">
                  <a16:creationId xmlns:a16="http://schemas.microsoft.com/office/drawing/2014/main" id="{92C05076-AE96-AF06-8912-558157E7E246}"/>
                </a:ext>
              </a:extLst>
            </p:cNvPr>
            <p:cNvSpPr/>
            <p:nvPr/>
          </p:nvSpPr>
          <p:spPr>
            <a:xfrm>
              <a:off x="399330" y="230979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5" name="Elipse 24">
              <a:extLst>
                <a:ext uri="{FF2B5EF4-FFF2-40B4-BE49-F238E27FC236}">
                  <a16:creationId xmlns:a16="http://schemas.microsoft.com/office/drawing/2014/main" id="{4169BFE3-6DE9-EA72-20E2-FF87433475AF}"/>
                </a:ext>
              </a:extLst>
            </p:cNvPr>
            <p:cNvSpPr/>
            <p:nvPr/>
          </p:nvSpPr>
          <p:spPr>
            <a:xfrm>
              <a:off x="676363" y="174820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6" name="Elipse 25">
              <a:extLst>
                <a:ext uri="{FF2B5EF4-FFF2-40B4-BE49-F238E27FC236}">
                  <a16:creationId xmlns:a16="http://schemas.microsoft.com/office/drawing/2014/main" id="{A56C3943-0BAD-6C11-CD8B-7AFFCFB8C9D2}"/>
                </a:ext>
              </a:extLst>
            </p:cNvPr>
            <p:cNvSpPr/>
            <p:nvPr/>
          </p:nvSpPr>
          <p:spPr>
            <a:xfrm>
              <a:off x="8343900" y="1558065"/>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7" name="Elipse 26">
              <a:extLst>
                <a:ext uri="{FF2B5EF4-FFF2-40B4-BE49-F238E27FC236}">
                  <a16:creationId xmlns:a16="http://schemas.microsoft.com/office/drawing/2014/main" id="{B074ABF9-2095-F913-6CF0-64D911337E4A}"/>
                </a:ext>
              </a:extLst>
            </p:cNvPr>
            <p:cNvSpPr/>
            <p:nvPr/>
          </p:nvSpPr>
          <p:spPr>
            <a:xfrm>
              <a:off x="8053339" y="1154884"/>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11" name="Picture 10" descr="A blue atom with a round object in the center&#10;&#10;Description automatically generated">
            <a:extLst>
              <a:ext uri="{FF2B5EF4-FFF2-40B4-BE49-F238E27FC236}">
                <a16:creationId xmlns:a16="http://schemas.microsoft.com/office/drawing/2014/main" id="{108FD0A3-1710-D833-449E-B37FC35DC1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7357" y="-50421"/>
            <a:ext cx="774360" cy="774360"/>
          </a:xfrm>
          <a:prstGeom prst="rect">
            <a:avLst/>
          </a:prstGeom>
        </p:spPr>
      </p:pic>
      <p:pic>
        <p:nvPicPr>
          <p:cNvPr id="1030" name="Picture 6" descr="19 Firebase Icons - Free in SVG, PNG, ICO - IconScout">
            <a:extLst>
              <a:ext uri="{FF2B5EF4-FFF2-40B4-BE49-F238E27FC236}">
                <a16:creationId xmlns:a16="http://schemas.microsoft.com/office/drawing/2014/main" id="{2F20FBB7-5611-464B-04F9-44F1B67B9F0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4837" y="44705"/>
            <a:ext cx="543399" cy="5433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ass logo and symbol, meaning, history, PNG">
            <a:extLst>
              <a:ext uri="{FF2B5EF4-FFF2-40B4-BE49-F238E27FC236}">
                <a16:creationId xmlns:a16="http://schemas.microsoft.com/office/drawing/2014/main" id="{23AB543A-A22C-A0E1-2762-F6922B8044F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7357" y="1195581"/>
            <a:ext cx="1340619" cy="837887"/>
          </a:xfrm>
          <a:prstGeom prst="rect">
            <a:avLst/>
          </a:prstGeom>
          <a:noFill/>
          <a:extLst>
            <a:ext uri="{909E8E84-426E-40DD-AFC4-6F175D3DCCD1}">
              <a14:hiddenFill xmlns:a14="http://schemas.microsoft.com/office/drawing/2010/main">
                <a:solidFill>
                  <a:srgbClr val="FFFFFF"/>
                </a:solidFill>
              </a14:hiddenFill>
            </a:ext>
          </a:extLst>
        </p:spPr>
      </p:pic>
      <p:sp>
        <p:nvSpPr>
          <p:cNvPr id="12" name="Marcador de texto 38">
            <a:extLst>
              <a:ext uri="{FF2B5EF4-FFF2-40B4-BE49-F238E27FC236}">
                <a16:creationId xmlns:a16="http://schemas.microsoft.com/office/drawing/2014/main" id="{2064E77C-2108-C653-1488-DA0296FCACB0}"/>
              </a:ext>
            </a:extLst>
          </p:cNvPr>
          <p:cNvSpPr txBox="1">
            <a:spLocks/>
          </p:cNvSpPr>
          <p:nvPr/>
        </p:nvSpPr>
        <p:spPr>
          <a:xfrm>
            <a:off x="323794" y="2123506"/>
            <a:ext cx="1509197" cy="54339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3100" dirty="0">
                <a:latin typeface="Staatliches" pitchFamily="2" charset="0"/>
              </a:rPr>
              <a:t>sass</a:t>
            </a:r>
            <a:endParaRPr lang="en-US" dirty="0"/>
          </a:p>
        </p:txBody>
      </p:sp>
      <p:sp>
        <p:nvSpPr>
          <p:cNvPr id="8" name="Marcador de texto 38">
            <a:extLst>
              <a:ext uri="{FF2B5EF4-FFF2-40B4-BE49-F238E27FC236}">
                <a16:creationId xmlns:a16="http://schemas.microsoft.com/office/drawing/2014/main" id="{03C2F2D8-0305-474F-3556-B8B433BBA413}"/>
              </a:ext>
            </a:extLst>
          </p:cNvPr>
          <p:cNvSpPr txBox="1">
            <a:spLocks/>
          </p:cNvSpPr>
          <p:nvPr/>
        </p:nvSpPr>
        <p:spPr>
          <a:xfrm>
            <a:off x="2147294" y="1412420"/>
            <a:ext cx="7210710" cy="5434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400" dirty="0">
                <a:latin typeface="Staatliches" pitchFamily="2" charset="0"/>
              </a:rPr>
              <a:t>Employed for improved readability and maintainability.</a:t>
            </a:r>
          </a:p>
        </p:txBody>
      </p:sp>
      <p:sp>
        <p:nvSpPr>
          <p:cNvPr id="9" name="Marcador de texto 38">
            <a:extLst>
              <a:ext uri="{FF2B5EF4-FFF2-40B4-BE49-F238E27FC236}">
                <a16:creationId xmlns:a16="http://schemas.microsoft.com/office/drawing/2014/main" id="{F32C6F41-65C1-CA56-0B42-EBE06A439B86}"/>
              </a:ext>
            </a:extLst>
          </p:cNvPr>
          <p:cNvSpPr txBox="1">
            <a:spLocks/>
          </p:cNvSpPr>
          <p:nvPr/>
        </p:nvSpPr>
        <p:spPr>
          <a:xfrm>
            <a:off x="2147294" y="2321769"/>
            <a:ext cx="7210710" cy="5434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400" dirty="0">
                <a:latin typeface="Staatliches" pitchFamily="2" charset="0"/>
              </a:rPr>
              <a:t>Streamlined styles positively affect the appearance and usability of the interface.</a:t>
            </a:r>
          </a:p>
        </p:txBody>
      </p:sp>
      <p:sp>
        <p:nvSpPr>
          <p:cNvPr id="10" name="Marcador de texto 38">
            <a:extLst>
              <a:ext uri="{FF2B5EF4-FFF2-40B4-BE49-F238E27FC236}">
                <a16:creationId xmlns:a16="http://schemas.microsoft.com/office/drawing/2014/main" id="{B13427EC-B151-B5CA-C0E7-F9272478C104}"/>
              </a:ext>
            </a:extLst>
          </p:cNvPr>
          <p:cNvSpPr txBox="1">
            <a:spLocks/>
          </p:cNvSpPr>
          <p:nvPr/>
        </p:nvSpPr>
        <p:spPr>
          <a:xfrm>
            <a:off x="2147294" y="3472388"/>
            <a:ext cx="6898115" cy="5434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400" dirty="0">
                <a:latin typeface="Staatliches" pitchFamily="2" charset="0"/>
              </a:rPr>
              <a:t>Supports variables, nesting, </a:t>
            </a:r>
            <a:r>
              <a:rPr lang="en-US" sz="2400" dirty="0" err="1">
                <a:latin typeface="Staatliches" pitchFamily="2" charset="0"/>
              </a:rPr>
              <a:t>mixins</a:t>
            </a:r>
            <a:r>
              <a:rPr lang="en-US" sz="2400" dirty="0">
                <a:latin typeface="Staatliches" pitchFamily="2" charset="0"/>
              </a:rPr>
              <a:t>, and functions for more organized styling.</a:t>
            </a:r>
          </a:p>
        </p:txBody>
      </p:sp>
    </p:spTree>
    <p:extLst>
      <p:ext uri="{BB962C8B-B14F-4D97-AF65-F5344CB8AC3E}">
        <p14:creationId xmlns:p14="http://schemas.microsoft.com/office/powerpoint/2010/main" val="1501305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28"/>
                                            </p:tgtEl>
                                          </p:cBhvr>
                                          <p:by x="105000" y="105000"/>
                                        </p:animScale>
                                      </p:childTnLst>
                                    </p:cTn>
                                  </p:par>
                                  <p:par>
                                    <p:cTn id="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8" dur="4750" fill="hold"/>
                                            <p:tgtEl>
                                              <p:spTgt spid="14"/>
                                            </p:tgtEl>
                                            <p:attrNameLst>
                                              <p:attrName>ppt_x</p:attrName>
                                              <p:attrName>ppt_y</p:attrName>
                                            </p:attrNameLst>
                                          </p:cBhvr>
                                          <p:rCtr x="-3490" y="0"/>
                                        </p:animMotion>
                                      </p:childTnLst>
                                    </p:cTn>
                                  </p:par>
                                  <p:par>
                                    <p:cTn id="9" presetID="35" presetClass="path" presetSubtype="0" repeatCount="indefinite" accel="29000" decel="26000" autoRev="1" fill="hold" nodeType="withEffect">
                                      <p:stCondLst>
                                        <p:cond delay="0"/>
                                      </p:stCondLst>
                                      <p:childTnLst>
                                        <p:animMotion origin="layout" path="M 3.61111E-6 3.20988E-6 L 0.07135 0.00061 " pathEditMode="relative" rAng="0" ptsTypes="AA">
                                          <p:cBhvr>
                                            <p:cTn id="10" dur="7250" fill="hold"/>
                                            <p:tgtEl>
                                              <p:spTgt spid="15"/>
                                            </p:tgtEl>
                                            <p:attrNameLst>
                                              <p:attrName>ppt_x</p:attrName>
                                              <p:attrName>ppt_y</p:attrName>
                                            </p:attrNameLst>
                                          </p:cBhvr>
                                          <p:rCtr x="3559" y="31"/>
                                        </p:animMotion>
                                      </p:childTnLst>
                                    </p:cTn>
                                  </p:par>
                                  <p:par>
                                    <p:cTn id="11" presetID="42" presetClass="path" presetSubtype="0" repeatCount="indefinite" accel="3636" decel="4000" autoRev="1" fill="hold" nodeType="withEffect">
                                      <p:stCondLst>
                                        <p:cond delay="100"/>
                                      </p:stCondLst>
                                      <p:childTnLst>
                                        <p:animMotion origin="layout" path="M -3.61111E-6 -3.08642E-6 L 0.00538 -0.01049 " pathEditMode="relative" rAng="0" ptsTypes="AA">
                                          <p:cBhvr>
                                            <p:cTn id="12" dur="4500" fill="hold"/>
                                            <p:tgtEl>
                                              <p:spTgt spid="2"/>
                                            </p:tgtEl>
                                            <p:attrNameLst>
                                              <p:attrName>ppt_x</p:attrName>
                                              <p:attrName>ppt_y</p:attrName>
                                            </p:attrNameLst>
                                          </p:cBhvr>
                                          <p:rCtr x="-226" y="741"/>
                                        </p:animMotion>
                                      </p:childTnLst>
                                    </p:cTn>
                                  </p:par>
                                  <p:par>
                                    <p:cTn id="13" presetID="8" presetClass="emph" presetSubtype="0" repeatCount="indefinite" accel="2500" autoRev="1" fill="hold" nodeType="withEffect" p14:presetBounceEnd="3500">
                                      <p:stCondLst>
                                        <p:cond delay="0"/>
                                      </p:stCondLst>
                                      <p:childTnLst>
                                        <p:animRot by="300000" p14:bounceEnd="3500">
                                          <p:cBhvr>
                                            <p:cTn id="14" dur="3500" fill="hold"/>
                                            <p:tgtEl>
                                              <p:spTgt spid="2"/>
                                            </p:tgtEl>
                                            <p:attrNameLst>
                                              <p:attrName>r</p:attrName>
                                            </p:attrNameLst>
                                          </p:cBhvr>
                                        </p:animRot>
                                      </p:childTnLst>
                                    </p:cTn>
                                  </p:par>
                                  <p:par>
                                    <p:cTn id="15" presetID="42" presetClass="path" presetSubtype="0" repeatCount="indefinite" accel="9000" decel="8000" autoRev="1" fill="hold" nodeType="withEffect">
                                      <p:stCondLst>
                                        <p:cond delay="100"/>
                                      </p:stCondLst>
                                      <p:childTnLst>
                                        <p:animMotion origin="layout" path="M -2.22222E-6 1.11111E-6 L 0.00677 -0.0179 " pathEditMode="relative" rAng="0" ptsTypes="AA">
                                          <p:cBhvr>
                                            <p:cTn id="16" dur="2750" fill="hold"/>
                                            <p:tgtEl>
                                              <p:spTgt spid="3"/>
                                            </p:tgtEl>
                                            <p:attrNameLst>
                                              <p:attrName>ppt_x</p:attrName>
                                              <p:attrName>ppt_y</p:attrName>
                                            </p:attrNameLst>
                                          </p:cBhvr>
                                          <p:rCtr x="330" y="-895"/>
                                        </p:animMotion>
                                      </p:childTnLst>
                                    </p:cTn>
                                  </p:par>
                                  <p:par>
                                    <p:cTn id="17" presetID="8" presetClass="emph" presetSubtype="0" repeatCount="indefinite" accel="2500" autoRev="1" fill="hold" nodeType="withEffect" p14:presetBounceEnd="3500">
                                      <p:stCondLst>
                                        <p:cond delay="0"/>
                                      </p:stCondLst>
                                      <p:childTnLst>
                                        <p:animRot by="300000" p14:bounceEnd="3500">
                                          <p:cBhvr>
                                            <p:cTn id="18" dur="6750" fill="hold"/>
                                            <p:tgtEl>
                                              <p:spTgt spid="3"/>
                                            </p:tgtEl>
                                            <p:attrNameLst>
                                              <p:attrName>r</p:attrName>
                                            </p:attrNameLst>
                                          </p:cBhvr>
                                        </p:animRot>
                                      </p:childTnLst>
                                    </p:cTn>
                                  </p:par>
                                  <p:par>
                                    <p:cTn id="19" presetID="42" presetClass="path" presetSubtype="0" repeatCount="indefinite" accel="3636" autoRev="1" fill="hold" nodeType="withEffect" p14:presetBounceEnd="5091">
                                      <p:stCondLst>
                                        <p:cond delay="100"/>
                                      </p:stCondLst>
                                      <p:childTnLst>
                                        <p:animMotion origin="layout" path="M -0.01545 0.01204 L -4.72222E-6 -2.71605E-6 " pathEditMode="relative" rAng="0" ptsTypes="AA" p14:bounceEnd="5091">
                                          <p:cBhvr>
                                            <p:cTn id="20" dur="3250" fill="hold"/>
                                            <p:tgtEl>
                                              <p:spTgt spid="6"/>
                                            </p:tgtEl>
                                            <p:attrNameLst>
                                              <p:attrName>ppt_x</p:attrName>
                                              <p:attrName>ppt_y</p:attrName>
                                            </p:attrNameLst>
                                          </p:cBhvr>
                                          <p:rCtr x="764" y="-617"/>
                                        </p:animMotion>
                                      </p:childTnLst>
                                    </p:cTn>
                                  </p:par>
                                  <p:par>
                                    <p:cTn id="21" presetID="8" presetClass="emph" presetSubtype="0" repeatCount="indefinite" accel="2500" autoRev="1" fill="hold" nodeType="withEffect" p14:presetBounceEnd="3500">
                                      <p:stCondLst>
                                        <p:cond delay="0"/>
                                      </p:stCondLst>
                                      <p:childTnLst>
                                        <p:animRot by="300000" p14:bounceEnd="3500">
                                          <p:cBhvr>
                                            <p:cTn id="22" dur="8250" fill="hold"/>
                                            <p:tgtEl>
                                              <p:spTgt spid="6"/>
                                            </p:tgtEl>
                                            <p:attrNameLst>
                                              <p:attrName>r</p:attrName>
                                            </p:attrNameLst>
                                          </p:cBhvr>
                                        </p:animRot>
                                      </p:childTnLst>
                                    </p:cTn>
                                  </p:par>
                                  <p:par>
                                    <p:cTn id="23" presetID="42" presetClass="path" presetSubtype="0" repeatCount="indefinite" accel="3636" autoRev="1" fill="hold" nodeType="withEffect" p14:presetBounceEnd="5091">
                                      <p:stCondLst>
                                        <p:cond delay="100"/>
                                      </p:stCondLst>
                                      <p:childTnLst>
                                        <p:animMotion origin="layout" path="M -0.02517 0.04229 L 5E-6 3.33333E-6 " pathEditMode="relative" rAng="0" ptsTypes="AA" p14:bounceEnd="5091">
                                          <p:cBhvr>
                                            <p:cTn id="24" dur="6750" fill="hold"/>
                                            <p:tgtEl>
                                              <p:spTgt spid="5"/>
                                            </p:tgtEl>
                                            <p:attrNameLst>
                                              <p:attrName>ppt_x</p:attrName>
                                              <p:attrName>ppt_y</p:attrName>
                                            </p:attrNameLst>
                                          </p:cBhvr>
                                          <p:rCtr x="781" y="-1728"/>
                                        </p:animMotion>
                                      </p:childTnLst>
                                    </p:cTn>
                                  </p:par>
                                  <p:par>
                                    <p:cTn id="25" presetID="8" presetClass="emph" presetSubtype="0" repeatCount="indefinite" accel="2500" autoRev="1" fill="hold" nodeType="withEffect" p14:presetBounceEnd="3500">
                                      <p:stCondLst>
                                        <p:cond delay="0"/>
                                      </p:stCondLst>
                                      <p:childTnLst>
                                        <p:animRot by="300000" p14:bounceEnd="3500">
                                          <p:cBhvr>
                                            <p:cTn id="26" dur="3500" fill="hold"/>
                                            <p:tgtEl>
                                              <p:spTgt spid="5"/>
                                            </p:tgtEl>
                                            <p:attrNameLst>
                                              <p:attrName>r</p:attrName>
                                            </p:attrNameLst>
                                          </p:cBhvr>
                                        </p:animRot>
                                      </p:childTnLst>
                                    </p:cTn>
                                  </p:par>
                                  <p:par>
                                    <p:cTn id="27" presetID="10" presetClass="entr" presetSubtype="0" fill="hold" grpId="0" nodeType="withEffect">
                                      <p:stCondLst>
                                        <p:cond delay="80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600"/>
                                            <p:tgtEl>
                                              <p:spTgt spid="4"/>
                                            </p:tgtEl>
                                          </p:cBhvr>
                                        </p:animEffect>
                                      </p:childTnLst>
                                    </p:cTn>
                                  </p:par>
                                  <p:par>
                                    <p:cTn id="30" presetID="10" presetClass="entr" presetSubtype="0" fill="hold" grpId="0" nodeType="withEffect">
                                      <p:stCondLst>
                                        <p:cond delay="11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200"/>
                                            <p:tgtEl>
                                              <p:spTgt spid="12"/>
                                            </p:tgtEl>
                                          </p:cBhvr>
                                        </p:animEffect>
                                      </p:childTnLst>
                                    </p:cTn>
                                  </p:par>
                                  <p:par>
                                    <p:cTn id="33" presetID="10" presetClass="entr" presetSubtype="0" fill="hold" grpId="0" nodeType="withEffect">
                                      <p:stCondLst>
                                        <p:cond delay="110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200"/>
                                            <p:tgtEl>
                                              <p:spTgt spid="8"/>
                                            </p:tgtEl>
                                          </p:cBhvr>
                                        </p:animEffect>
                                      </p:childTnLst>
                                    </p:cTn>
                                  </p:par>
                                  <p:par>
                                    <p:cTn id="36" presetID="10" presetClass="entr" presetSubtype="0" fill="hold" grpId="0" nodeType="withEffect">
                                      <p:stCondLst>
                                        <p:cond delay="110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200"/>
                                            <p:tgtEl>
                                              <p:spTgt spid="9"/>
                                            </p:tgtEl>
                                          </p:cBhvr>
                                        </p:animEffect>
                                      </p:childTnLst>
                                    </p:cTn>
                                  </p:par>
                                  <p:par>
                                    <p:cTn id="39" presetID="10" presetClass="entr" presetSubtype="0" fill="hold" grpId="0" nodeType="withEffect">
                                      <p:stCondLst>
                                        <p:cond delay="110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8" grpId="0"/>
          <p:bldP spid="9"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28"/>
                                            </p:tgtEl>
                                          </p:cBhvr>
                                          <p:by x="105000" y="105000"/>
                                        </p:animScale>
                                      </p:childTnLst>
                                    </p:cTn>
                                  </p:par>
                                  <p:par>
                                    <p:cTn id="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8" dur="4750" fill="hold"/>
                                            <p:tgtEl>
                                              <p:spTgt spid="14"/>
                                            </p:tgtEl>
                                            <p:attrNameLst>
                                              <p:attrName>ppt_x</p:attrName>
                                              <p:attrName>ppt_y</p:attrName>
                                            </p:attrNameLst>
                                          </p:cBhvr>
                                          <p:rCtr x="-3490" y="0"/>
                                        </p:animMotion>
                                      </p:childTnLst>
                                    </p:cTn>
                                  </p:par>
                                  <p:par>
                                    <p:cTn id="9" presetID="35" presetClass="path" presetSubtype="0" repeatCount="indefinite" accel="29000" decel="26000" autoRev="1" fill="hold" nodeType="withEffect">
                                      <p:stCondLst>
                                        <p:cond delay="0"/>
                                      </p:stCondLst>
                                      <p:childTnLst>
                                        <p:animMotion origin="layout" path="M 3.61111E-6 3.20988E-6 L 0.07135 0.00061 " pathEditMode="relative" rAng="0" ptsTypes="AA">
                                          <p:cBhvr>
                                            <p:cTn id="10" dur="7250" fill="hold"/>
                                            <p:tgtEl>
                                              <p:spTgt spid="15"/>
                                            </p:tgtEl>
                                            <p:attrNameLst>
                                              <p:attrName>ppt_x</p:attrName>
                                              <p:attrName>ppt_y</p:attrName>
                                            </p:attrNameLst>
                                          </p:cBhvr>
                                          <p:rCtr x="3559" y="31"/>
                                        </p:animMotion>
                                      </p:childTnLst>
                                    </p:cTn>
                                  </p:par>
                                  <p:par>
                                    <p:cTn id="11" presetID="42" presetClass="path" presetSubtype="0" repeatCount="indefinite" accel="3636" decel="4000" autoRev="1" fill="hold" nodeType="withEffect">
                                      <p:stCondLst>
                                        <p:cond delay="100"/>
                                      </p:stCondLst>
                                      <p:childTnLst>
                                        <p:animMotion origin="layout" path="M -3.61111E-6 -3.08642E-6 L 0.00538 -0.01049 " pathEditMode="relative" rAng="0" ptsTypes="AA">
                                          <p:cBhvr>
                                            <p:cTn id="12" dur="4500" fill="hold"/>
                                            <p:tgtEl>
                                              <p:spTgt spid="2"/>
                                            </p:tgtEl>
                                            <p:attrNameLst>
                                              <p:attrName>ppt_x</p:attrName>
                                              <p:attrName>ppt_y</p:attrName>
                                            </p:attrNameLst>
                                          </p:cBhvr>
                                          <p:rCtr x="-226" y="741"/>
                                        </p:animMotion>
                                      </p:childTnLst>
                                    </p:cTn>
                                  </p:par>
                                  <p:par>
                                    <p:cTn id="13" presetID="8" presetClass="emph" presetSubtype="0" repeatCount="indefinite" accel="2500" autoRev="1" fill="hold" nodeType="withEffect">
                                      <p:stCondLst>
                                        <p:cond delay="0"/>
                                      </p:stCondLst>
                                      <p:childTnLst>
                                        <p:animRot by="300000">
                                          <p:cBhvr>
                                            <p:cTn id="14" dur="3500" fill="hold"/>
                                            <p:tgtEl>
                                              <p:spTgt spid="2"/>
                                            </p:tgtEl>
                                            <p:attrNameLst>
                                              <p:attrName>r</p:attrName>
                                            </p:attrNameLst>
                                          </p:cBhvr>
                                        </p:animRot>
                                      </p:childTnLst>
                                    </p:cTn>
                                  </p:par>
                                  <p:par>
                                    <p:cTn id="15" presetID="42" presetClass="path" presetSubtype="0" repeatCount="indefinite" accel="9000" decel="8000" autoRev="1" fill="hold" nodeType="withEffect">
                                      <p:stCondLst>
                                        <p:cond delay="100"/>
                                      </p:stCondLst>
                                      <p:childTnLst>
                                        <p:animMotion origin="layout" path="M -2.22222E-6 1.11111E-6 L 0.00677 -0.0179 " pathEditMode="relative" rAng="0" ptsTypes="AA">
                                          <p:cBhvr>
                                            <p:cTn id="16" dur="2750" fill="hold"/>
                                            <p:tgtEl>
                                              <p:spTgt spid="3"/>
                                            </p:tgtEl>
                                            <p:attrNameLst>
                                              <p:attrName>ppt_x</p:attrName>
                                              <p:attrName>ppt_y</p:attrName>
                                            </p:attrNameLst>
                                          </p:cBhvr>
                                          <p:rCtr x="330" y="-895"/>
                                        </p:animMotion>
                                      </p:childTnLst>
                                    </p:cTn>
                                  </p:par>
                                  <p:par>
                                    <p:cTn id="17" presetID="8" presetClass="emph" presetSubtype="0" repeatCount="indefinite" accel="2500" autoRev="1" fill="hold" nodeType="withEffect">
                                      <p:stCondLst>
                                        <p:cond delay="0"/>
                                      </p:stCondLst>
                                      <p:childTnLst>
                                        <p:animRot by="300000">
                                          <p:cBhvr>
                                            <p:cTn id="18" dur="6750" fill="hold"/>
                                            <p:tgtEl>
                                              <p:spTgt spid="3"/>
                                            </p:tgtEl>
                                            <p:attrNameLst>
                                              <p:attrName>r</p:attrName>
                                            </p:attrNameLst>
                                          </p:cBhvr>
                                        </p:animRot>
                                      </p:childTnLst>
                                    </p:cTn>
                                  </p:par>
                                  <p:par>
                                    <p:cTn id="19" presetID="42" presetClass="path" presetSubtype="0" repeatCount="indefinite" accel="3636" autoRev="1" fill="hold" nodeType="withEffect">
                                      <p:stCondLst>
                                        <p:cond delay="100"/>
                                      </p:stCondLst>
                                      <p:childTnLst>
                                        <p:animMotion origin="layout" path="M -0.01545 0.01204 L -4.72222E-6 -2.71605E-6 " pathEditMode="relative" rAng="0" ptsTypes="AA">
                                          <p:cBhvr>
                                            <p:cTn id="20" dur="3250" fill="hold"/>
                                            <p:tgtEl>
                                              <p:spTgt spid="6"/>
                                            </p:tgtEl>
                                            <p:attrNameLst>
                                              <p:attrName>ppt_x</p:attrName>
                                              <p:attrName>ppt_y</p:attrName>
                                            </p:attrNameLst>
                                          </p:cBhvr>
                                          <p:rCtr x="764" y="-617"/>
                                        </p:animMotion>
                                      </p:childTnLst>
                                    </p:cTn>
                                  </p:par>
                                  <p:par>
                                    <p:cTn id="21" presetID="8" presetClass="emph" presetSubtype="0" repeatCount="indefinite" accel="2500" autoRev="1" fill="hold" nodeType="withEffect">
                                      <p:stCondLst>
                                        <p:cond delay="0"/>
                                      </p:stCondLst>
                                      <p:childTnLst>
                                        <p:animRot by="300000">
                                          <p:cBhvr>
                                            <p:cTn id="22" dur="8250" fill="hold"/>
                                            <p:tgtEl>
                                              <p:spTgt spid="6"/>
                                            </p:tgtEl>
                                            <p:attrNameLst>
                                              <p:attrName>r</p:attrName>
                                            </p:attrNameLst>
                                          </p:cBhvr>
                                        </p:animRot>
                                      </p:childTnLst>
                                    </p:cTn>
                                  </p:par>
                                  <p:par>
                                    <p:cTn id="23" presetID="42" presetClass="path" presetSubtype="0" repeatCount="indefinite" accel="3636" autoRev="1" fill="hold" nodeType="withEffect">
                                      <p:stCondLst>
                                        <p:cond delay="100"/>
                                      </p:stCondLst>
                                      <p:childTnLst>
                                        <p:animMotion origin="layout" path="M -0.02517 0.04229 L 5E-6 3.33333E-6 " pathEditMode="relative" rAng="0" ptsTypes="AA">
                                          <p:cBhvr>
                                            <p:cTn id="24" dur="6750" fill="hold"/>
                                            <p:tgtEl>
                                              <p:spTgt spid="5"/>
                                            </p:tgtEl>
                                            <p:attrNameLst>
                                              <p:attrName>ppt_x</p:attrName>
                                              <p:attrName>ppt_y</p:attrName>
                                            </p:attrNameLst>
                                          </p:cBhvr>
                                          <p:rCtr x="781" y="-1728"/>
                                        </p:animMotion>
                                      </p:childTnLst>
                                    </p:cTn>
                                  </p:par>
                                  <p:par>
                                    <p:cTn id="25" presetID="8" presetClass="emph" presetSubtype="0" repeatCount="indefinite" accel="2500" autoRev="1" fill="hold" nodeType="withEffect">
                                      <p:stCondLst>
                                        <p:cond delay="0"/>
                                      </p:stCondLst>
                                      <p:childTnLst>
                                        <p:animRot by="300000">
                                          <p:cBhvr>
                                            <p:cTn id="26" dur="3500" fill="hold"/>
                                            <p:tgtEl>
                                              <p:spTgt spid="5"/>
                                            </p:tgtEl>
                                            <p:attrNameLst>
                                              <p:attrName>r</p:attrName>
                                            </p:attrNameLst>
                                          </p:cBhvr>
                                        </p:animRot>
                                      </p:childTnLst>
                                    </p:cTn>
                                  </p:par>
                                  <p:par>
                                    <p:cTn id="27" presetID="10" presetClass="entr" presetSubtype="0" fill="hold" grpId="0" nodeType="withEffect">
                                      <p:stCondLst>
                                        <p:cond delay="80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600"/>
                                            <p:tgtEl>
                                              <p:spTgt spid="4"/>
                                            </p:tgtEl>
                                          </p:cBhvr>
                                        </p:animEffect>
                                      </p:childTnLst>
                                    </p:cTn>
                                  </p:par>
                                  <p:par>
                                    <p:cTn id="30" presetID="10" presetClass="entr" presetSubtype="0" fill="hold" grpId="0" nodeType="withEffect">
                                      <p:stCondLst>
                                        <p:cond delay="11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200"/>
                                            <p:tgtEl>
                                              <p:spTgt spid="12"/>
                                            </p:tgtEl>
                                          </p:cBhvr>
                                        </p:animEffect>
                                      </p:childTnLst>
                                    </p:cTn>
                                  </p:par>
                                  <p:par>
                                    <p:cTn id="33" presetID="10" presetClass="entr" presetSubtype="0" fill="hold" grpId="0" nodeType="withEffect">
                                      <p:stCondLst>
                                        <p:cond delay="110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200"/>
                                            <p:tgtEl>
                                              <p:spTgt spid="8"/>
                                            </p:tgtEl>
                                          </p:cBhvr>
                                        </p:animEffect>
                                      </p:childTnLst>
                                    </p:cTn>
                                  </p:par>
                                  <p:par>
                                    <p:cTn id="36" presetID="10" presetClass="entr" presetSubtype="0" fill="hold" grpId="0" nodeType="withEffect">
                                      <p:stCondLst>
                                        <p:cond delay="110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200"/>
                                            <p:tgtEl>
                                              <p:spTgt spid="9"/>
                                            </p:tgtEl>
                                          </p:cBhvr>
                                        </p:animEffect>
                                      </p:childTnLst>
                                    </p:cTn>
                                  </p:par>
                                  <p:par>
                                    <p:cTn id="39" presetID="10" presetClass="entr" presetSubtype="0" fill="hold" grpId="0" nodeType="withEffect">
                                      <p:stCondLst>
                                        <p:cond delay="110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8" grpId="0"/>
          <p:bldP spid="9" grpId="0"/>
          <p:bldP spid="10"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ítulo 36">
            <a:extLst>
              <a:ext uri="{FF2B5EF4-FFF2-40B4-BE49-F238E27FC236}">
                <a16:creationId xmlns:a16="http://schemas.microsoft.com/office/drawing/2014/main" id="{7DF24580-C635-BC54-5775-8138269401CD}"/>
              </a:ext>
            </a:extLst>
          </p:cNvPr>
          <p:cNvSpPr>
            <a:spLocks noGrp="1"/>
          </p:cNvSpPr>
          <p:nvPr>
            <p:ph type="ctrTitle"/>
          </p:nvPr>
        </p:nvSpPr>
        <p:spPr>
          <a:xfrm>
            <a:off x="2030113" y="212457"/>
            <a:ext cx="5083773" cy="782862"/>
          </a:xfrm>
        </p:spPr>
        <p:txBody>
          <a:bodyPr/>
          <a:lstStyle/>
          <a:p>
            <a:r>
              <a:rPr lang="en-US" dirty="0"/>
              <a:t>Features</a:t>
            </a:r>
          </a:p>
        </p:txBody>
      </p:sp>
      <p:sp>
        <p:nvSpPr>
          <p:cNvPr id="39" name="Marcador de texto 38">
            <a:extLst>
              <a:ext uri="{FF2B5EF4-FFF2-40B4-BE49-F238E27FC236}">
                <a16:creationId xmlns:a16="http://schemas.microsoft.com/office/drawing/2014/main" id="{FD6CE995-2A72-A242-F5DC-BC7BC428A75A}"/>
              </a:ext>
            </a:extLst>
          </p:cNvPr>
          <p:cNvSpPr>
            <a:spLocks noGrp="1"/>
          </p:cNvSpPr>
          <p:nvPr>
            <p:ph type="body" idx="26"/>
          </p:nvPr>
        </p:nvSpPr>
        <p:spPr>
          <a:xfrm>
            <a:off x="55040" y="2935000"/>
            <a:ext cx="1988314" cy="983027"/>
          </a:xfrm>
        </p:spPr>
        <p:txBody>
          <a:bodyPr/>
          <a:lstStyle/>
          <a:p>
            <a:r>
              <a:rPr lang="en-US" dirty="0"/>
              <a:t>Gamified elements</a:t>
            </a:r>
          </a:p>
        </p:txBody>
      </p:sp>
      <p:sp>
        <p:nvSpPr>
          <p:cNvPr id="41" name="Marcador de texto 40">
            <a:extLst>
              <a:ext uri="{FF2B5EF4-FFF2-40B4-BE49-F238E27FC236}">
                <a16:creationId xmlns:a16="http://schemas.microsoft.com/office/drawing/2014/main" id="{0B9AD482-0B21-5C17-71C1-4B9D6CF4AB6B}"/>
              </a:ext>
            </a:extLst>
          </p:cNvPr>
          <p:cNvSpPr>
            <a:spLocks noGrp="1"/>
          </p:cNvSpPr>
          <p:nvPr>
            <p:ph type="body" idx="28"/>
          </p:nvPr>
        </p:nvSpPr>
        <p:spPr>
          <a:xfrm>
            <a:off x="2028448" y="2935000"/>
            <a:ext cx="2578110" cy="1075771"/>
          </a:xfrm>
        </p:spPr>
        <p:txBody>
          <a:bodyPr/>
          <a:lstStyle/>
          <a:p>
            <a:r>
              <a:rPr lang="en-US" dirty="0"/>
              <a:t>Instant</a:t>
            </a:r>
          </a:p>
          <a:p>
            <a:r>
              <a:rPr lang="en-US" dirty="0"/>
              <a:t>Feedback</a:t>
            </a:r>
          </a:p>
        </p:txBody>
      </p:sp>
      <p:sp>
        <p:nvSpPr>
          <p:cNvPr id="43" name="Marcador de texto 42">
            <a:extLst>
              <a:ext uri="{FF2B5EF4-FFF2-40B4-BE49-F238E27FC236}">
                <a16:creationId xmlns:a16="http://schemas.microsoft.com/office/drawing/2014/main" id="{CB3CE7EF-5F2F-0EAD-4DFC-6752E44EEDDB}"/>
              </a:ext>
            </a:extLst>
          </p:cNvPr>
          <p:cNvSpPr>
            <a:spLocks noGrp="1"/>
          </p:cNvSpPr>
          <p:nvPr>
            <p:ph type="body" idx="30"/>
          </p:nvPr>
        </p:nvSpPr>
        <p:spPr>
          <a:xfrm>
            <a:off x="4571999" y="2888411"/>
            <a:ext cx="1988314" cy="1044122"/>
          </a:xfrm>
        </p:spPr>
        <p:txBody>
          <a:bodyPr/>
          <a:lstStyle/>
          <a:p>
            <a:r>
              <a:rPr lang="en-US" dirty="0"/>
              <a:t>AI assistants</a:t>
            </a:r>
          </a:p>
        </p:txBody>
      </p:sp>
      <p:grpSp>
        <p:nvGrpSpPr>
          <p:cNvPr id="10" name="Grupo 9">
            <a:extLst>
              <a:ext uri="{FF2B5EF4-FFF2-40B4-BE49-F238E27FC236}">
                <a16:creationId xmlns:a16="http://schemas.microsoft.com/office/drawing/2014/main" id="{CE9B48DB-C539-6EEA-2763-9A7E04BBB7B4}"/>
              </a:ext>
            </a:extLst>
          </p:cNvPr>
          <p:cNvGrpSpPr/>
          <p:nvPr/>
        </p:nvGrpSpPr>
        <p:grpSpPr>
          <a:xfrm>
            <a:off x="511484" y="197922"/>
            <a:ext cx="7967844" cy="2188847"/>
            <a:chOff x="613346" y="609091"/>
            <a:chExt cx="7967844" cy="2188847"/>
          </a:xfrm>
        </p:grpSpPr>
        <p:sp>
          <p:nvSpPr>
            <p:cNvPr id="2" name="Elipse 1">
              <a:extLst>
                <a:ext uri="{FF2B5EF4-FFF2-40B4-BE49-F238E27FC236}">
                  <a16:creationId xmlns:a16="http://schemas.microsoft.com/office/drawing/2014/main" id="{FF0C48EC-B252-E394-7CA5-22C0453CD3B4}"/>
                </a:ext>
              </a:extLst>
            </p:cNvPr>
            <p:cNvSpPr/>
            <p:nvPr/>
          </p:nvSpPr>
          <p:spPr>
            <a:xfrm>
              <a:off x="8341922" y="2716849"/>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 name="Elipse 2">
              <a:extLst>
                <a:ext uri="{FF2B5EF4-FFF2-40B4-BE49-F238E27FC236}">
                  <a16:creationId xmlns:a16="http://schemas.microsoft.com/office/drawing/2014/main" id="{846BD4EB-71CC-4F18-F317-76D69425B812}"/>
                </a:ext>
              </a:extLst>
            </p:cNvPr>
            <p:cNvSpPr/>
            <p:nvPr/>
          </p:nvSpPr>
          <p:spPr>
            <a:xfrm>
              <a:off x="962025" y="1055259"/>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3913437F-6939-3F60-EF88-8B43CB2DBB53}"/>
                </a:ext>
              </a:extLst>
            </p:cNvPr>
            <p:cNvSpPr/>
            <p:nvPr/>
          </p:nvSpPr>
          <p:spPr>
            <a:xfrm>
              <a:off x="613346" y="1655189"/>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Rectángulo 7">
              <a:extLst>
                <a:ext uri="{FF2B5EF4-FFF2-40B4-BE49-F238E27FC236}">
                  <a16:creationId xmlns:a16="http://schemas.microsoft.com/office/drawing/2014/main" id="{E6BF8A05-22A9-D8CB-43B7-501EA721F248}"/>
                </a:ext>
              </a:extLst>
            </p:cNvPr>
            <p:cNvSpPr/>
            <p:nvPr/>
          </p:nvSpPr>
          <p:spPr>
            <a:xfrm>
              <a:off x="8470636" y="2091234"/>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Elipse 8">
              <a:extLst>
                <a:ext uri="{FF2B5EF4-FFF2-40B4-BE49-F238E27FC236}">
                  <a16:creationId xmlns:a16="http://schemas.microsoft.com/office/drawing/2014/main" id="{B7014465-63A5-E693-2E47-469AA828E83F}"/>
                </a:ext>
              </a:extLst>
            </p:cNvPr>
            <p:cNvSpPr/>
            <p:nvPr/>
          </p:nvSpPr>
          <p:spPr>
            <a:xfrm>
              <a:off x="7429500" y="609091"/>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1026" name="Picture 2" descr="Game competition 3D illustration 22310934 PNG">
            <a:extLst>
              <a:ext uri="{FF2B5EF4-FFF2-40B4-BE49-F238E27FC236}">
                <a16:creationId xmlns:a16="http://schemas.microsoft.com/office/drawing/2014/main" id="{79BA38FA-612E-26F6-59D8-D1F9A692F7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225" y="1629675"/>
            <a:ext cx="1222605" cy="122260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2D58D8E-4481-3D43-D542-289C321B30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3100" y="1925380"/>
            <a:ext cx="760600" cy="7606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CE6A7FC4-7789-47C2-1ACC-EAD24794F1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2588" y="1526577"/>
            <a:ext cx="1222604" cy="122260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B3131EA7-C090-2B0F-10DF-DDFE3FFB19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0109" y="1535991"/>
            <a:ext cx="1409972" cy="1409972"/>
          </a:xfrm>
          <a:prstGeom prst="rect">
            <a:avLst/>
          </a:prstGeom>
          <a:noFill/>
          <a:extLst>
            <a:ext uri="{909E8E84-426E-40DD-AFC4-6F175D3DCCD1}">
              <a14:hiddenFill xmlns:a14="http://schemas.microsoft.com/office/drawing/2010/main">
                <a:solidFill>
                  <a:srgbClr val="FFFFFF"/>
                </a:solidFill>
              </a14:hiddenFill>
            </a:ext>
          </a:extLst>
        </p:spPr>
      </p:pic>
      <p:sp>
        <p:nvSpPr>
          <p:cNvPr id="15" name="Marcador de texto 42">
            <a:extLst>
              <a:ext uri="{FF2B5EF4-FFF2-40B4-BE49-F238E27FC236}">
                <a16:creationId xmlns:a16="http://schemas.microsoft.com/office/drawing/2014/main" id="{C620DBAC-902D-79F0-8D42-A85F714D6F50}"/>
              </a:ext>
            </a:extLst>
          </p:cNvPr>
          <p:cNvSpPr txBox="1">
            <a:spLocks/>
          </p:cNvSpPr>
          <p:nvPr/>
        </p:nvSpPr>
        <p:spPr>
          <a:xfrm>
            <a:off x="6907714" y="2935000"/>
            <a:ext cx="1988314" cy="1044122"/>
          </a:xfrm>
          <a:prstGeom prst="rect">
            <a:avLst/>
          </a:prstGeom>
        </p:spPr>
        <p:txBody>
          <a:bodyPr vert="horz" lIns="91440" tIns="45720" rIns="91440" bIns="45720" rtlCol="0" anchor="b">
            <a:noAutofit/>
          </a:bodyPr>
          <a:lstStyle>
            <a:lvl1pPr marL="0" indent="0" algn="ctr" defTabSz="685800" rtl="0" eaLnBrk="1" latinLnBrk="0" hangingPunct="1">
              <a:lnSpc>
                <a:spcPct val="90000"/>
              </a:lnSpc>
              <a:spcBef>
                <a:spcPts val="750"/>
              </a:spcBef>
              <a:buFont typeface="Arial" panose="020B0604020202020204" pitchFamily="34" charset="0"/>
              <a:buNone/>
              <a:defRPr sz="3200" kern="1200">
                <a:solidFill>
                  <a:schemeClr val="tx1"/>
                </a:solidFill>
                <a:latin typeface="Staatliches" pitchFamily="2" charset="0"/>
                <a:ea typeface="+mn-ea"/>
                <a:cs typeface="Arial" panose="020B0604020202020204" pitchFamily="34"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anrope Medium" pitchFamily="2" charset="0"/>
                <a:ea typeface="+mn-ea"/>
                <a:cs typeface="Arial" panose="020B0604020202020204" pitchFamily="34" charset="0"/>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anrope Medium" pitchFamily="2" charset="0"/>
                <a:ea typeface="+mn-ea"/>
                <a:cs typeface="Arial" panose="020B0604020202020204" pitchFamily="34" charset="0"/>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anrope Medium" pitchFamily="2" charset="0"/>
                <a:ea typeface="+mn-ea"/>
                <a:cs typeface="Arial" panose="020B0604020202020204" pitchFamily="34" charset="0"/>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anrope Medium" pitchFamily="2" charset="0"/>
                <a:ea typeface="+mn-ea"/>
                <a:cs typeface="Arial" panose="020B0604020202020204" pitchFamily="34" charset="0"/>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r>
              <a:rPr lang="en-US" dirty="0"/>
              <a:t>personal path</a:t>
            </a:r>
          </a:p>
        </p:txBody>
      </p:sp>
    </p:spTree>
    <p:extLst>
      <p:ext uri="{BB962C8B-B14F-4D97-AF65-F5344CB8AC3E}">
        <p14:creationId xmlns:p14="http://schemas.microsoft.com/office/powerpoint/2010/main" val="35906617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10"/>
                                            </p:tgtEl>
                                          </p:cBhvr>
                                          <p:by x="105000" y="105000"/>
                                        </p:animScale>
                                      </p:childTnLst>
                                    </p:cTn>
                                  </p:par>
                                  <p:par>
                                    <p:cTn id="7" presetID="10" presetClass="entr" presetSubtype="0" fill="hold" grpId="0" nodeType="withEffect">
                                      <p:stCondLst>
                                        <p:cond delay="800"/>
                                      </p:stCondLst>
                                      <p:childTnLst>
                                        <p:set>
                                          <p:cBhvr>
                                            <p:cTn id="8" dur="1" fill="hold">
                                              <p:stCondLst>
                                                <p:cond delay="0"/>
                                              </p:stCondLst>
                                            </p:cTn>
                                            <p:tgtEl>
                                              <p:spTgt spid="37"/>
                                            </p:tgtEl>
                                            <p:attrNameLst>
                                              <p:attrName>style.visibility</p:attrName>
                                            </p:attrNameLst>
                                          </p:cBhvr>
                                          <p:to>
                                            <p:strVal val="visible"/>
                                          </p:to>
                                        </p:set>
                                        <p:animEffect transition="in" filter="fade">
                                          <p:cBhvr>
                                            <p:cTn id="9" dur="1600"/>
                                            <p:tgtEl>
                                              <p:spTgt spid="37"/>
                                            </p:tgtEl>
                                          </p:cBhvr>
                                        </p:animEffect>
                                      </p:childTnLst>
                                    </p:cTn>
                                  </p:par>
                                  <p:par>
                                    <p:cTn id="10" presetID="10" presetClass="entr" presetSubtype="0" fill="hold" grpId="0" nodeType="withEffect">
                                      <p:stCondLst>
                                        <p:cond delay="110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1200"/>
                                            <p:tgtEl>
                                              <p:spTgt spid="39"/>
                                            </p:tgtEl>
                                          </p:cBhvr>
                                        </p:animEffect>
                                      </p:childTnLst>
                                    </p:cTn>
                                  </p:par>
                                  <p:par>
                                    <p:cTn id="13" presetID="10" presetClass="entr" presetSubtype="0" fill="hold" grpId="0" nodeType="withEffect">
                                      <p:stCondLst>
                                        <p:cond delay="130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1200"/>
                                            <p:tgtEl>
                                              <p:spTgt spid="41"/>
                                            </p:tgtEl>
                                          </p:cBhvr>
                                        </p:animEffect>
                                      </p:childTnLst>
                                    </p:cTn>
                                  </p:par>
                                  <p:par>
                                    <p:cTn id="16" presetID="10" presetClass="entr" presetSubtype="0" fill="hold" grpId="0" nodeType="withEffect">
                                      <p:stCondLst>
                                        <p:cond delay="150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1200"/>
                                            <p:tgtEl>
                                              <p:spTgt spid="43"/>
                                            </p:tgtEl>
                                          </p:cBhvr>
                                        </p:animEffect>
                                      </p:childTnLst>
                                    </p:cTn>
                                  </p:par>
                                  <p:par>
                                    <p:cTn id="19" presetID="10" presetClass="entr" presetSubtype="0" fill="hold" grpId="0" nodeType="withEffect">
                                      <p:stCondLst>
                                        <p:cond delay="150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2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p:bldP spid="41" grpId="0"/>
          <p:bldP spid="43" grpId="0"/>
          <p:bldP spid="1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10"/>
                                            </p:tgtEl>
                                          </p:cBhvr>
                                          <p:by x="105000" y="105000"/>
                                        </p:animScale>
                                      </p:childTnLst>
                                    </p:cTn>
                                  </p:par>
                                  <p:par>
                                    <p:cTn id="7" presetID="10" presetClass="entr" presetSubtype="0" fill="hold" grpId="0" nodeType="withEffect">
                                      <p:stCondLst>
                                        <p:cond delay="800"/>
                                      </p:stCondLst>
                                      <p:childTnLst>
                                        <p:set>
                                          <p:cBhvr>
                                            <p:cTn id="8" dur="1" fill="hold">
                                              <p:stCondLst>
                                                <p:cond delay="0"/>
                                              </p:stCondLst>
                                            </p:cTn>
                                            <p:tgtEl>
                                              <p:spTgt spid="37"/>
                                            </p:tgtEl>
                                            <p:attrNameLst>
                                              <p:attrName>style.visibility</p:attrName>
                                            </p:attrNameLst>
                                          </p:cBhvr>
                                          <p:to>
                                            <p:strVal val="visible"/>
                                          </p:to>
                                        </p:set>
                                        <p:animEffect transition="in" filter="fade">
                                          <p:cBhvr>
                                            <p:cTn id="9" dur="1600"/>
                                            <p:tgtEl>
                                              <p:spTgt spid="37"/>
                                            </p:tgtEl>
                                          </p:cBhvr>
                                        </p:animEffect>
                                      </p:childTnLst>
                                    </p:cTn>
                                  </p:par>
                                  <p:par>
                                    <p:cTn id="10" presetID="10" presetClass="entr" presetSubtype="0" fill="hold" grpId="0" nodeType="withEffect">
                                      <p:stCondLst>
                                        <p:cond delay="110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1200"/>
                                            <p:tgtEl>
                                              <p:spTgt spid="39"/>
                                            </p:tgtEl>
                                          </p:cBhvr>
                                        </p:animEffect>
                                      </p:childTnLst>
                                    </p:cTn>
                                  </p:par>
                                  <p:par>
                                    <p:cTn id="13" presetID="10" presetClass="entr" presetSubtype="0" fill="hold" grpId="0" nodeType="withEffect">
                                      <p:stCondLst>
                                        <p:cond delay="130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1200"/>
                                            <p:tgtEl>
                                              <p:spTgt spid="41"/>
                                            </p:tgtEl>
                                          </p:cBhvr>
                                        </p:animEffect>
                                      </p:childTnLst>
                                    </p:cTn>
                                  </p:par>
                                  <p:par>
                                    <p:cTn id="16" presetID="10" presetClass="entr" presetSubtype="0" fill="hold" grpId="0" nodeType="withEffect">
                                      <p:stCondLst>
                                        <p:cond delay="150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1200"/>
                                            <p:tgtEl>
                                              <p:spTgt spid="43"/>
                                            </p:tgtEl>
                                          </p:cBhvr>
                                        </p:animEffect>
                                      </p:childTnLst>
                                    </p:cTn>
                                  </p:par>
                                  <p:par>
                                    <p:cTn id="19" presetID="10" presetClass="entr" presetSubtype="0" fill="hold" grpId="0" nodeType="withEffect">
                                      <p:stCondLst>
                                        <p:cond delay="150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2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p:bldP spid="41" grpId="0"/>
          <p:bldP spid="43" grpId="0"/>
          <p:bldP spid="15"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ítulo 36">
            <a:extLst>
              <a:ext uri="{FF2B5EF4-FFF2-40B4-BE49-F238E27FC236}">
                <a16:creationId xmlns:a16="http://schemas.microsoft.com/office/drawing/2014/main" id="{7DF24580-C635-BC54-5775-8138269401CD}"/>
              </a:ext>
            </a:extLst>
          </p:cNvPr>
          <p:cNvSpPr>
            <a:spLocks noGrp="1"/>
          </p:cNvSpPr>
          <p:nvPr>
            <p:ph type="ctrTitle"/>
          </p:nvPr>
        </p:nvSpPr>
        <p:spPr>
          <a:xfrm>
            <a:off x="2028448" y="-588517"/>
            <a:ext cx="5083773" cy="782862"/>
          </a:xfrm>
        </p:spPr>
        <p:txBody>
          <a:bodyPr/>
          <a:lstStyle/>
          <a:p>
            <a:r>
              <a:rPr lang="en-US" dirty="0"/>
              <a:t>Features</a:t>
            </a:r>
          </a:p>
        </p:txBody>
      </p:sp>
      <p:grpSp>
        <p:nvGrpSpPr>
          <p:cNvPr id="10" name="Grupo 9">
            <a:extLst>
              <a:ext uri="{FF2B5EF4-FFF2-40B4-BE49-F238E27FC236}">
                <a16:creationId xmlns:a16="http://schemas.microsoft.com/office/drawing/2014/main" id="{CE9B48DB-C539-6EEA-2763-9A7E04BBB7B4}"/>
              </a:ext>
            </a:extLst>
          </p:cNvPr>
          <p:cNvGrpSpPr/>
          <p:nvPr/>
        </p:nvGrpSpPr>
        <p:grpSpPr>
          <a:xfrm>
            <a:off x="511484" y="197922"/>
            <a:ext cx="7967844" cy="2188847"/>
            <a:chOff x="613346" y="609091"/>
            <a:chExt cx="7967844" cy="2188847"/>
          </a:xfrm>
        </p:grpSpPr>
        <p:sp>
          <p:nvSpPr>
            <p:cNvPr id="2" name="Elipse 1">
              <a:extLst>
                <a:ext uri="{FF2B5EF4-FFF2-40B4-BE49-F238E27FC236}">
                  <a16:creationId xmlns:a16="http://schemas.microsoft.com/office/drawing/2014/main" id="{FF0C48EC-B252-E394-7CA5-22C0453CD3B4}"/>
                </a:ext>
              </a:extLst>
            </p:cNvPr>
            <p:cNvSpPr/>
            <p:nvPr/>
          </p:nvSpPr>
          <p:spPr>
            <a:xfrm>
              <a:off x="8341922" y="2716849"/>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 name="Elipse 2">
              <a:extLst>
                <a:ext uri="{FF2B5EF4-FFF2-40B4-BE49-F238E27FC236}">
                  <a16:creationId xmlns:a16="http://schemas.microsoft.com/office/drawing/2014/main" id="{846BD4EB-71CC-4F18-F317-76D69425B812}"/>
                </a:ext>
              </a:extLst>
            </p:cNvPr>
            <p:cNvSpPr/>
            <p:nvPr/>
          </p:nvSpPr>
          <p:spPr>
            <a:xfrm>
              <a:off x="962025" y="1055259"/>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3913437F-6939-3F60-EF88-8B43CB2DBB53}"/>
                </a:ext>
              </a:extLst>
            </p:cNvPr>
            <p:cNvSpPr/>
            <p:nvPr/>
          </p:nvSpPr>
          <p:spPr>
            <a:xfrm>
              <a:off x="613346" y="1655189"/>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Rectángulo 7">
              <a:extLst>
                <a:ext uri="{FF2B5EF4-FFF2-40B4-BE49-F238E27FC236}">
                  <a16:creationId xmlns:a16="http://schemas.microsoft.com/office/drawing/2014/main" id="{E6BF8A05-22A9-D8CB-43B7-501EA721F248}"/>
                </a:ext>
              </a:extLst>
            </p:cNvPr>
            <p:cNvSpPr/>
            <p:nvPr/>
          </p:nvSpPr>
          <p:spPr>
            <a:xfrm>
              <a:off x="8470636" y="2091234"/>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Elipse 8">
              <a:extLst>
                <a:ext uri="{FF2B5EF4-FFF2-40B4-BE49-F238E27FC236}">
                  <a16:creationId xmlns:a16="http://schemas.microsoft.com/office/drawing/2014/main" id="{B7014465-63A5-E693-2E47-469AA828E83F}"/>
                </a:ext>
              </a:extLst>
            </p:cNvPr>
            <p:cNvSpPr/>
            <p:nvPr/>
          </p:nvSpPr>
          <p:spPr>
            <a:xfrm>
              <a:off x="7429500" y="609091"/>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1026" name="Picture 2" descr="Game competition 3D illustration 22310934 PNG">
            <a:extLst>
              <a:ext uri="{FF2B5EF4-FFF2-40B4-BE49-F238E27FC236}">
                <a16:creationId xmlns:a16="http://schemas.microsoft.com/office/drawing/2014/main" id="{79BA38FA-612E-26F6-59D8-D1F9A692F7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4535" y="71714"/>
            <a:ext cx="895613" cy="89561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2D58D8E-4481-3D43-D542-289C321B30A9}"/>
              </a:ext>
            </a:extLst>
          </p:cNvPr>
          <p:cNvPicPr>
            <a:picLocks noChangeAspect="1" noChangeArrowheads="1"/>
          </p:cNvPicPr>
          <p:nvPr/>
        </p:nvPicPr>
        <p:blipFill>
          <a:blip r:embed="rId4">
            <a:duotone>
              <a:prstClr val="black"/>
              <a:schemeClr val="tx2">
                <a:tint val="45000"/>
                <a:satMod val="400000"/>
              </a:schemeClr>
            </a:duotone>
            <a:alphaModFix amt="20000"/>
            <a:extLst>
              <a:ext uri="{28A0092B-C50C-407E-A947-70E740481C1C}">
                <a14:useLocalDpi xmlns:a14="http://schemas.microsoft.com/office/drawing/2010/main" val="0"/>
              </a:ext>
            </a:extLst>
          </a:blip>
          <a:srcRect/>
          <a:stretch>
            <a:fillRect/>
          </a:stretch>
        </p:blipFill>
        <p:spPr bwMode="auto">
          <a:xfrm>
            <a:off x="3584902" y="240934"/>
            <a:ext cx="557174" cy="55717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CE6A7FC4-7789-47C2-1ACC-EAD24794F16A}"/>
              </a:ext>
            </a:extLst>
          </p:cNvPr>
          <p:cNvPicPr>
            <a:picLocks noChangeAspect="1" noChangeArrowheads="1"/>
          </p:cNvPicPr>
          <p:nvPr/>
        </p:nvPicPr>
        <p:blipFill>
          <a:blip r:embed="rId5">
            <a:duotone>
              <a:prstClr val="black"/>
              <a:schemeClr val="tx2">
                <a:tint val="45000"/>
                <a:satMod val="400000"/>
              </a:schemeClr>
            </a:duotone>
            <a:alphaModFix amt="20000"/>
            <a:extLst>
              <a:ext uri="{28A0092B-C50C-407E-A947-70E740481C1C}">
                <a14:useLocalDpi xmlns:a14="http://schemas.microsoft.com/office/drawing/2010/main" val="0"/>
              </a:ext>
            </a:extLst>
          </a:blip>
          <a:srcRect/>
          <a:stretch>
            <a:fillRect/>
          </a:stretch>
        </p:blipFill>
        <p:spPr bwMode="auto">
          <a:xfrm>
            <a:off x="4889098" y="33050"/>
            <a:ext cx="895612" cy="89561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B3131EA7-C090-2B0F-10DF-DDFE3FFB190E}"/>
              </a:ext>
            </a:extLst>
          </p:cNvPr>
          <p:cNvPicPr>
            <a:picLocks noChangeAspect="1" noChangeArrowheads="1"/>
          </p:cNvPicPr>
          <p:nvPr/>
        </p:nvPicPr>
        <p:blipFill>
          <a:blip r:embed="rId6">
            <a:duotone>
              <a:prstClr val="black"/>
              <a:schemeClr val="tx2">
                <a:tint val="45000"/>
                <a:satMod val="400000"/>
              </a:schemeClr>
            </a:duotone>
            <a:alphaModFix amt="20000"/>
            <a:extLst>
              <a:ext uri="{28A0092B-C50C-407E-A947-70E740481C1C}">
                <a14:useLocalDpi xmlns:a14="http://schemas.microsoft.com/office/drawing/2010/main" val="0"/>
              </a:ext>
            </a:extLst>
          </a:blip>
          <a:srcRect/>
          <a:stretch>
            <a:fillRect/>
          </a:stretch>
        </p:blipFill>
        <p:spPr bwMode="auto">
          <a:xfrm>
            <a:off x="6209865" y="21420"/>
            <a:ext cx="1032868" cy="103286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1862A565-5136-DE41-E34F-1E31A97181E1}"/>
              </a:ext>
            </a:extLst>
          </p:cNvPr>
          <p:cNvPicPr>
            <a:picLocks noChangeAspect="1"/>
          </p:cNvPicPr>
          <p:nvPr/>
        </p:nvPicPr>
        <p:blipFill>
          <a:blip r:embed="rId7"/>
          <a:stretch>
            <a:fillRect/>
          </a:stretch>
        </p:blipFill>
        <p:spPr>
          <a:xfrm>
            <a:off x="419698" y="1627558"/>
            <a:ext cx="3445027" cy="2757784"/>
          </a:xfrm>
          <a:prstGeom prst="rect">
            <a:avLst/>
          </a:prstGeom>
          <a:ln>
            <a:noFill/>
          </a:ln>
          <a:effectLst>
            <a:outerShdw blurRad="190500" algn="tl" rotWithShape="0">
              <a:srgbClr val="000000">
                <a:alpha val="70000"/>
              </a:srgbClr>
            </a:outerShdw>
          </a:effectLst>
        </p:spPr>
      </p:pic>
      <p:pic>
        <p:nvPicPr>
          <p:cNvPr id="20" name="Picture 19">
            <a:extLst>
              <a:ext uri="{FF2B5EF4-FFF2-40B4-BE49-F238E27FC236}">
                <a16:creationId xmlns:a16="http://schemas.microsoft.com/office/drawing/2014/main" id="{F0C5C38A-D5DB-8237-F393-0D4773470468}"/>
              </a:ext>
            </a:extLst>
          </p:cNvPr>
          <p:cNvPicPr>
            <a:picLocks noChangeAspect="1"/>
          </p:cNvPicPr>
          <p:nvPr/>
        </p:nvPicPr>
        <p:blipFill>
          <a:blip r:embed="rId8"/>
          <a:stretch>
            <a:fillRect/>
          </a:stretch>
        </p:blipFill>
        <p:spPr>
          <a:xfrm>
            <a:off x="4345329" y="1656762"/>
            <a:ext cx="4378973" cy="2730772"/>
          </a:xfrm>
          <a:prstGeom prst="rect">
            <a:avLst/>
          </a:prstGeom>
          <a:ln>
            <a:noFill/>
          </a:ln>
          <a:effectLst>
            <a:outerShdw blurRad="190500" algn="tl" rotWithShape="0">
              <a:srgbClr val="000000">
                <a:alpha val="70000"/>
              </a:srgbClr>
            </a:outerShdw>
          </a:effectLst>
        </p:spPr>
      </p:pic>
      <p:sp>
        <p:nvSpPr>
          <p:cNvPr id="4" name="Título 36">
            <a:extLst>
              <a:ext uri="{FF2B5EF4-FFF2-40B4-BE49-F238E27FC236}">
                <a16:creationId xmlns:a16="http://schemas.microsoft.com/office/drawing/2014/main" id="{EDC9D621-FAAD-BA15-E7D2-72EE5B0206FD}"/>
              </a:ext>
            </a:extLst>
          </p:cNvPr>
          <p:cNvSpPr txBox="1">
            <a:spLocks/>
          </p:cNvSpPr>
          <p:nvPr/>
        </p:nvSpPr>
        <p:spPr>
          <a:xfrm>
            <a:off x="2578640" y="989066"/>
            <a:ext cx="3126872" cy="392986"/>
          </a:xfrm>
          <a:prstGeom prst="rect">
            <a:avLst/>
          </a:prstGeom>
        </p:spPr>
        <p:txBody>
          <a:bodyPr vert="horz" lIns="91440" tIns="45720" rIns="91440" bIns="45720" rtlCol="0" anchor="t">
            <a:noAutofit/>
          </a:bodyPr>
          <a:lstStyle>
            <a:lvl1pPr algn="ctr" defTabSz="685800" rtl="0" eaLnBrk="1" latinLnBrk="0" hangingPunct="1">
              <a:lnSpc>
                <a:spcPct val="80000"/>
              </a:lnSpc>
              <a:spcBef>
                <a:spcPct val="0"/>
              </a:spcBef>
              <a:buNone/>
              <a:defRPr sz="5400" b="1" kern="1200">
                <a:solidFill>
                  <a:schemeClr val="tx1"/>
                </a:solidFill>
                <a:latin typeface="Staatliches" pitchFamily="2" charset="0"/>
                <a:ea typeface="+mj-ea"/>
                <a:cs typeface="+mj-cs"/>
              </a:defRPr>
            </a:lvl1pPr>
          </a:lstStyle>
          <a:p>
            <a:r>
              <a:rPr lang="en-US" sz="2800" dirty="0"/>
              <a:t>Gamified experience</a:t>
            </a:r>
          </a:p>
        </p:txBody>
      </p:sp>
    </p:spTree>
    <p:extLst>
      <p:ext uri="{BB962C8B-B14F-4D97-AF65-F5344CB8AC3E}">
        <p14:creationId xmlns:p14="http://schemas.microsoft.com/office/powerpoint/2010/main" val="4187189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10"/>
                                            </p:tgtEl>
                                          </p:cBhvr>
                                          <p:by x="105000" y="105000"/>
                                        </p:animScale>
                                      </p:childTnLst>
                                    </p:cTn>
                                  </p:par>
                                  <p:par>
                                    <p:cTn id="7" presetID="10" presetClass="entr" presetSubtype="0" fill="hold" grpId="0" nodeType="withEffect">
                                      <p:stCondLst>
                                        <p:cond delay="800"/>
                                      </p:stCondLst>
                                      <p:childTnLst>
                                        <p:set>
                                          <p:cBhvr>
                                            <p:cTn id="8" dur="1" fill="hold">
                                              <p:stCondLst>
                                                <p:cond delay="0"/>
                                              </p:stCondLst>
                                            </p:cTn>
                                            <p:tgtEl>
                                              <p:spTgt spid="37"/>
                                            </p:tgtEl>
                                            <p:attrNameLst>
                                              <p:attrName>style.visibility</p:attrName>
                                            </p:attrNameLst>
                                          </p:cBhvr>
                                          <p:to>
                                            <p:strVal val="visible"/>
                                          </p:to>
                                        </p:set>
                                        <p:animEffect transition="in" filter="fade">
                                          <p:cBhvr>
                                            <p:cTn id="9" dur="16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10"/>
                                            </p:tgtEl>
                                          </p:cBhvr>
                                          <p:by x="105000" y="105000"/>
                                        </p:animScale>
                                      </p:childTnLst>
                                    </p:cTn>
                                  </p:par>
                                  <p:par>
                                    <p:cTn id="7" presetID="10" presetClass="entr" presetSubtype="0" fill="hold" grpId="0" nodeType="withEffect">
                                      <p:stCondLst>
                                        <p:cond delay="800"/>
                                      </p:stCondLst>
                                      <p:childTnLst>
                                        <p:set>
                                          <p:cBhvr>
                                            <p:cTn id="8" dur="1" fill="hold">
                                              <p:stCondLst>
                                                <p:cond delay="0"/>
                                              </p:stCondLst>
                                            </p:cTn>
                                            <p:tgtEl>
                                              <p:spTgt spid="37"/>
                                            </p:tgtEl>
                                            <p:attrNameLst>
                                              <p:attrName>style.visibility</p:attrName>
                                            </p:attrNameLst>
                                          </p:cBhvr>
                                          <p:to>
                                            <p:strVal val="visible"/>
                                          </p:to>
                                        </p:set>
                                        <p:animEffect transition="in" filter="fade">
                                          <p:cBhvr>
                                            <p:cTn id="9" dur="16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Fallback>
  </mc:AlternateContent>
</p:sld>
</file>

<file path=ppt/theme/theme1.xml><?xml version="1.0" encoding="utf-8"?>
<a:theme xmlns:a="http://schemas.openxmlformats.org/drawingml/2006/main" name="Motion Graphics App Pitch Deck by Slidesgo">
  <a:themeElements>
    <a:clrScheme name="Personalizado 10">
      <a:dk1>
        <a:srgbClr val="36174D"/>
      </a:dk1>
      <a:lt1>
        <a:sysClr val="window" lastClr="FFFFFF"/>
      </a:lt1>
      <a:dk2>
        <a:srgbClr val="63298F"/>
      </a:dk2>
      <a:lt2>
        <a:srgbClr val="998DDF"/>
      </a:lt2>
      <a:accent1>
        <a:srgbClr val="C6B8EB"/>
      </a:accent1>
      <a:accent2>
        <a:srgbClr val="F3BB30"/>
      </a:accent2>
      <a:accent3>
        <a:srgbClr val="BAD6F1"/>
      </a:accent3>
      <a:accent4>
        <a:srgbClr val="FF8BFF"/>
      </a:accent4>
      <a:accent5>
        <a:srgbClr val="FFFFFF"/>
      </a:accent5>
      <a:accent6>
        <a:srgbClr val="FFFFFF"/>
      </a:accent6>
      <a:hlink>
        <a:srgbClr val="36174D"/>
      </a:hlink>
      <a:folHlink>
        <a:srgbClr val="36174D"/>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2408</TotalTime>
  <Words>1116</Words>
  <Application>Microsoft Office PowerPoint</Application>
  <PresentationFormat>On-screen Show (16:9)</PresentationFormat>
  <Paragraphs>121</Paragraphs>
  <Slides>19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Manrope Medium</vt:lpstr>
      <vt:lpstr>Söhne</vt:lpstr>
      <vt:lpstr>Staatliches</vt:lpstr>
      <vt:lpstr>ui-sans-serif</vt:lpstr>
      <vt:lpstr>Motion Graphics App Pitch Deck by Slidesgo</vt:lpstr>
      <vt:lpstr>Language  Master</vt:lpstr>
      <vt:lpstr>Challenges</vt:lpstr>
      <vt:lpstr>What’s Language master?</vt:lpstr>
      <vt:lpstr>Dev stack</vt:lpstr>
      <vt:lpstr>Dev stack</vt:lpstr>
      <vt:lpstr>Dev stack</vt:lpstr>
      <vt:lpstr>Dev stack</vt:lpstr>
      <vt:lpstr>Features</vt:lpstr>
      <vt:lpstr>Features</vt:lpstr>
      <vt:lpstr>Features</vt:lpstr>
      <vt:lpstr>Features</vt:lpstr>
      <vt:lpstr>Features</vt:lpstr>
      <vt:lpstr>PowerPoint Presentation</vt:lpstr>
      <vt:lpstr>PowerPoint Presentation</vt:lpstr>
      <vt:lpstr>Firebase all the way!</vt:lpstr>
      <vt:lpstr>Json DB structure</vt:lpstr>
      <vt:lpstr>authentication</vt:lpstr>
      <vt:lpstr>Hosting</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Language  Master</dc:title>
  <cp:lastModifiedBy>Abadi Wesam W M</cp:lastModifiedBy>
  <cp:revision>25</cp:revision>
  <dcterms:created xsi:type="dcterms:W3CDTF">2021-10-12T08:06:43Z</dcterms:created>
  <dcterms:modified xsi:type="dcterms:W3CDTF">2024-01-25T06:06:39Z</dcterms:modified>
</cp:coreProperties>
</file>